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3672" r:id="rId3"/>
  </p:sldMasterIdLst>
  <p:notesMasterIdLst>
    <p:notesMasterId r:id="rId15"/>
  </p:notesMasterIdLst>
  <p:sldIdLst>
    <p:sldId id="263" r:id="rId4"/>
    <p:sldId id="259" r:id="rId5"/>
    <p:sldId id="279" r:id="rId6"/>
    <p:sldId id="280" r:id="rId7"/>
    <p:sldId id="258" r:id="rId8"/>
    <p:sldId id="274" r:id="rId9"/>
    <p:sldId id="281" r:id="rId10"/>
    <p:sldId id="276" r:id="rId11"/>
    <p:sldId id="278" r:id="rId12"/>
    <p:sldId id="262"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sorterViewPr>
    <p:cViewPr>
      <p:scale>
        <a:sx n="100" d="100"/>
        <a:sy n="100" d="100"/>
      </p:scale>
      <p:origin x="0" y="-13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BB8BF-AEEE-41A7-AAC1-978872A454D1}" type="datetimeFigureOut">
              <a:rPr lang="en-US" smtClean="0"/>
              <a:t>8/22/2016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30ADAE-F057-4BF4-A0A1-9E5E1FC119A9}" type="slidenum">
              <a:rPr lang="en-US" smtClean="0"/>
              <a:t>‹#›</a:t>
            </a:fld>
            <a:endParaRPr lang="en-US"/>
          </a:p>
        </p:txBody>
      </p:sp>
    </p:spTree>
    <p:extLst>
      <p:ext uri="{BB962C8B-B14F-4D97-AF65-F5344CB8AC3E}">
        <p14:creationId xmlns:p14="http://schemas.microsoft.com/office/powerpoint/2010/main" val="1260935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D3CCC34-564B-42E2-8CC8-27759B26CAD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6854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3CCC34-564B-42E2-8CC8-27759B26CAD8}" type="slidenum">
              <a:rPr lang="en-US" smtClean="0"/>
              <a:t>2</a:t>
            </a:fld>
            <a:endParaRPr lang="en-US"/>
          </a:p>
        </p:txBody>
      </p:sp>
    </p:spTree>
    <p:extLst>
      <p:ext uri="{BB962C8B-B14F-4D97-AF65-F5344CB8AC3E}">
        <p14:creationId xmlns:p14="http://schemas.microsoft.com/office/powerpoint/2010/main" val="1228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3CCC34-564B-42E2-8CC8-27759B26CAD8}" type="slidenum">
              <a:rPr lang="en-US" smtClean="0"/>
              <a:t>3</a:t>
            </a:fld>
            <a:endParaRPr lang="en-US"/>
          </a:p>
        </p:txBody>
      </p:sp>
    </p:spTree>
    <p:extLst>
      <p:ext uri="{BB962C8B-B14F-4D97-AF65-F5344CB8AC3E}">
        <p14:creationId xmlns:p14="http://schemas.microsoft.com/office/powerpoint/2010/main" val="1238690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3CCC34-564B-42E2-8CC8-27759B26CAD8}" type="slidenum">
              <a:rPr lang="en-US" smtClean="0"/>
              <a:t>4</a:t>
            </a:fld>
            <a:endParaRPr lang="en-US"/>
          </a:p>
        </p:txBody>
      </p:sp>
    </p:spTree>
    <p:extLst>
      <p:ext uri="{BB962C8B-B14F-4D97-AF65-F5344CB8AC3E}">
        <p14:creationId xmlns:p14="http://schemas.microsoft.com/office/powerpoint/2010/main" val="1215893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3CCC34-564B-42E2-8CC8-27759B26CAD8}" type="slidenum">
              <a:rPr lang="en-US" smtClean="0"/>
              <a:t>5</a:t>
            </a:fld>
            <a:endParaRPr lang="en-US"/>
          </a:p>
        </p:txBody>
      </p:sp>
    </p:spTree>
    <p:extLst>
      <p:ext uri="{BB962C8B-B14F-4D97-AF65-F5344CB8AC3E}">
        <p14:creationId xmlns:p14="http://schemas.microsoft.com/office/powerpoint/2010/main" val="1534323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3CCC34-564B-42E2-8CC8-27759B26CAD8}" type="slidenum">
              <a:rPr lang="en-US" smtClean="0"/>
              <a:t>6</a:t>
            </a:fld>
            <a:endParaRPr lang="en-US"/>
          </a:p>
        </p:txBody>
      </p:sp>
    </p:spTree>
    <p:extLst>
      <p:ext uri="{BB962C8B-B14F-4D97-AF65-F5344CB8AC3E}">
        <p14:creationId xmlns:p14="http://schemas.microsoft.com/office/powerpoint/2010/main" val="4223690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3CCC34-564B-42E2-8CC8-27759B26CAD8}" type="slidenum">
              <a:rPr lang="en-US" smtClean="0"/>
              <a:t>7</a:t>
            </a:fld>
            <a:endParaRPr lang="en-US"/>
          </a:p>
        </p:txBody>
      </p:sp>
    </p:spTree>
    <p:extLst>
      <p:ext uri="{BB962C8B-B14F-4D97-AF65-F5344CB8AC3E}">
        <p14:creationId xmlns:p14="http://schemas.microsoft.com/office/powerpoint/2010/main" val="1856049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D3CCC34-564B-42E2-8CC8-27759B26CAD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1637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3CCC34-564B-42E2-8CC8-27759B26CAD8}" type="slidenum">
              <a:rPr lang="en-US" smtClean="0"/>
              <a:t>11</a:t>
            </a:fld>
            <a:endParaRPr lang="en-US"/>
          </a:p>
        </p:txBody>
      </p:sp>
    </p:spTree>
    <p:extLst>
      <p:ext uri="{BB962C8B-B14F-4D97-AF65-F5344CB8AC3E}">
        <p14:creationId xmlns:p14="http://schemas.microsoft.com/office/powerpoint/2010/main" val="605842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7811BE-8B74-4A84-9C4F-042747A426C2}"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AFAA5-71DF-4D51-AD94-AC068B46C9E4}" type="slidenum">
              <a:rPr lang="en-US" smtClean="0"/>
              <a:t>‹#›</a:t>
            </a:fld>
            <a:endParaRPr lang="en-US"/>
          </a:p>
        </p:txBody>
      </p:sp>
    </p:spTree>
    <p:extLst>
      <p:ext uri="{BB962C8B-B14F-4D97-AF65-F5344CB8AC3E}">
        <p14:creationId xmlns:p14="http://schemas.microsoft.com/office/powerpoint/2010/main" val="2761625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811BE-8B74-4A84-9C4F-042747A426C2}"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AFAA5-71DF-4D51-AD94-AC068B46C9E4}" type="slidenum">
              <a:rPr lang="en-US" smtClean="0"/>
              <a:t>‹#›</a:t>
            </a:fld>
            <a:endParaRPr lang="en-US"/>
          </a:p>
        </p:txBody>
      </p:sp>
    </p:spTree>
    <p:extLst>
      <p:ext uri="{BB962C8B-B14F-4D97-AF65-F5344CB8AC3E}">
        <p14:creationId xmlns:p14="http://schemas.microsoft.com/office/powerpoint/2010/main" val="2865686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811BE-8B74-4A84-9C4F-042747A426C2}"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AFAA5-71DF-4D51-AD94-AC068B46C9E4}" type="slidenum">
              <a:rPr lang="en-US" smtClean="0"/>
              <a:t>‹#›</a:t>
            </a:fld>
            <a:endParaRPr lang="en-US"/>
          </a:p>
        </p:txBody>
      </p:sp>
    </p:spTree>
    <p:extLst>
      <p:ext uri="{BB962C8B-B14F-4D97-AF65-F5344CB8AC3E}">
        <p14:creationId xmlns:p14="http://schemas.microsoft.com/office/powerpoint/2010/main" val="929392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5" name="Title 1"/>
          <p:cNvSpPr>
            <a:spLocks noGrp="1"/>
          </p:cNvSpPr>
          <p:nvPr>
            <p:ph type="ctrTitle" hasCustomPrompt="1"/>
          </p:nvPr>
        </p:nvSpPr>
        <p:spPr>
          <a:xfrm>
            <a:off x="422642" y="1814275"/>
            <a:ext cx="11259433" cy="480053"/>
          </a:xfrm>
          <a:prstGeom prst="rect">
            <a:avLst/>
          </a:prstGeom>
        </p:spPr>
        <p:txBody>
          <a:bodyPr anchor="ctr" anchorCtr="0"/>
          <a:lstStyle>
            <a:lvl1pPr algn="l">
              <a:defRPr sz="4376" b="1">
                <a:solidFill>
                  <a:srgbClr val="0055B8"/>
                </a:solidFill>
                <a:latin typeface="Arial"/>
                <a:cs typeface="Arial"/>
              </a:defRPr>
            </a:lvl1pPr>
          </a:lstStyle>
          <a:p>
            <a:r>
              <a:rPr lang="en-US" dirty="0" smtClean="0"/>
              <a:t>Header Title</a:t>
            </a:r>
            <a:endParaRPr lang="en-US" dirty="0"/>
          </a:p>
        </p:txBody>
      </p:sp>
      <p:sp>
        <p:nvSpPr>
          <p:cNvPr id="17" name="Subtitle 2"/>
          <p:cNvSpPr>
            <a:spLocks noGrp="1"/>
          </p:cNvSpPr>
          <p:nvPr>
            <p:ph type="subTitle" idx="1" hasCustomPrompt="1"/>
          </p:nvPr>
        </p:nvSpPr>
        <p:spPr>
          <a:xfrm>
            <a:off x="422642" y="2468894"/>
            <a:ext cx="11259433" cy="1752985"/>
          </a:xfrm>
          <a:prstGeom prst="rect">
            <a:avLst/>
          </a:prstGeom>
        </p:spPr>
        <p:txBody>
          <a:bodyPr/>
          <a:lstStyle>
            <a:lvl1pPr marL="0" indent="0" algn="l">
              <a:buNone/>
              <a:defRPr sz="2649">
                <a:solidFill>
                  <a:srgbClr val="666666"/>
                </a:solidFill>
                <a:latin typeface="Arial"/>
                <a:cs typeface="Arial"/>
              </a:defRPr>
            </a:lvl1pPr>
            <a:lvl2pPr marL="277109" indent="0" algn="ctr">
              <a:buNone/>
              <a:defRPr>
                <a:solidFill>
                  <a:schemeClr val="tx1">
                    <a:tint val="75000"/>
                  </a:schemeClr>
                </a:solidFill>
              </a:defRPr>
            </a:lvl2pPr>
            <a:lvl3pPr marL="554218" indent="0" algn="ctr">
              <a:buNone/>
              <a:defRPr>
                <a:solidFill>
                  <a:schemeClr val="tx1">
                    <a:tint val="75000"/>
                  </a:schemeClr>
                </a:solidFill>
              </a:defRPr>
            </a:lvl3pPr>
            <a:lvl4pPr marL="831327" indent="0" algn="ctr">
              <a:buNone/>
              <a:defRPr>
                <a:solidFill>
                  <a:schemeClr val="tx1">
                    <a:tint val="75000"/>
                  </a:schemeClr>
                </a:solidFill>
              </a:defRPr>
            </a:lvl4pPr>
            <a:lvl5pPr marL="1108436" indent="0" algn="ctr">
              <a:buNone/>
              <a:defRPr>
                <a:solidFill>
                  <a:schemeClr val="tx1">
                    <a:tint val="75000"/>
                  </a:schemeClr>
                </a:solidFill>
              </a:defRPr>
            </a:lvl5pPr>
            <a:lvl6pPr marL="1385545" indent="0" algn="ctr">
              <a:buNone/>
              <a:defRPr>
                <a:solidFill>
                  <a:schemeClr val="tx1">
                    <a:tint val="75000"/>
                  </a:schemeClr>
                </a:solidFill>
              </a:defRPr>
            </a:lvl6pPr>
            <a:lvl7pPr marL="1662654" indent="0" algn="ctr">
              <a:buNone/>
              <a:defRPr>
                <a:solidFill>
                  <a:schemeClr val="tx1">
                    <a:tint val="75000"/>
                  </a:schemeClr>
                </a:solidFill>
              </a:defRPr>
            </a:lvl7pPr>
            <a:lvl8pPr marL="1939762" indent="0" algn="ctr">
              <a:buNone/>
              <a:defRPr>
                <a:solidFill>
                  <a:schemeClr val="tx1">
                    <a:tint val="75000"/>
                  </a:schemeClr>
                </a:solidFill>
              </a:defRPr>
            </a:lvl8pPr>
            <a:lvl9pPr marL="2216871" indent="0" algn="ctr">
              <a:buNone/>
              <a:defRPr>
                <a:solidFill>
                  <a:schemeClr val="tx1">
                    <a:tint val="75000"/>
                  </a:schemeClr>
                </a:solidFill>
              </a:defRPr>
            </a:lvl9pPr>
          </a:lstStyle>
          <a:p>
            <a:r>
              <a:rPr lang="en-US" dirty="0" smtClean="0"/>
              <a:t>Click to add text</a:t>
            </a:r>
            <a:endParaRPr lang="en-US" dirty="0"/>
          </a:p>
        </p:txBody>
      </p:sp>
      <p:sp>
        <p:nvSpPr>
          <p:cNvPr id="19" name="Text Placeholder 11"/>
          <p:cNvSpPr>
            <a:spLocks noGrp="1"/>
          </p:cNvSpPr>
          <p:nvPr>
            <p:ph type="body" sz="quarter" idx="13"/>
          </p:nvPr>
        </p:nvSpPr>
        <p:spPr>
          <a:xfrm>
            <a:off x="7186610" y="4846475"/>
            <a:ext cx="3534938" cy="1397000"/>
          </a:xfrm>
          <a:prstGeom prst="rect">
            <a:avLst/>
          </a:prstGeom>
        </p:spPr>
        <p:txBody>
          <a:bodyPr vert="horz"/>
          <a:lstStyle>
            <a:lvl1pPr marL="0" indent="0">
              <a:buFontTx/>
              <a:buNone/>
              <a:defRPr sz="1897">
                <a:solidFill>
                  <a:srgbClr val="EB6852"/>
                </a:solidFill>
                <a:latin typeface="Arial"/>
                <a:cs typeface="Arial"/>
              </a:defRPr>
            </a:lvl1pPr>
          </a:lstStyle>
          <a:p>
            <a:pPr lvl="0"/>
            <a:r>
              <a:rPr lang="en-US" dirty="0" smtClean="0"/>
              <a:t>Click to edit Master text</a:t>
            </a:r>
          </a:p>
        </p:txBody>
      </p:sp>
      <p:sp>
        <p:nvSpPr>
          <p:cNvPr id="20" name="Text Placeholder 13"/>
          <p:cNvSpPr>
            <a:spLocks noGrp="1"/>
          </p:cNvSpPr>
          <p:nvPr>
            <p:ph type="body" sz="quarter" idx="14" hasCustomPrompt="1"/>
          </p:nvPr>
        </p:nvSpPr>
        <p:spPr>
          <a:xfrm>
            <a:off x="6612294" y="4846475"/>
            <a:ext cx="654198" cy="436276"/>
          </a:xfrm>
          <a:prstGeom prst="rect">
            <a:avLst/>
          </a:prstGeom>
        </p:spPr>
        <p:txBody>
          <a:bodyPr vert="horz"/>
          <a:lstStyle>
            <a:lvl1pPr marL="0" indent="0">
              <a:buFontTx/>
              <a:buNone/>
              <a:defRPr b="1">
                <a:solidFill>
                  <a:srgbClr val="EB6852"/>
                </a:solidFill>
                <a:latin typeface="Arial"/>
                <a:cs typeface="Arial"/>
              </a:defRPr>
            </a:lvl1pPr>
            <a:lvl2pPr marL="277109" indent="0">
              <a:buFontTx/>
              <a:buNone/>
              <a:defRPr/>
            </a:lvl2pPr>
            <a:lvl3pPr marL="554218" indent="0">
              <a:buFontTx/>
              <a:buNone/>
              <a:defRPr/>
            </a:lvl3pPr>
            <a:lvl4pPr marL="831327" indent="0">
              <a:buFontTx/>
              <a:buNone/>
              <a:defRPr/>
            </a:lvl4pPr>
            <a:lvl5pPr marL="1108436" indent="0">
              <a:buFontTx/>
              <a:buNone/>
              <a:defRPr/>
            </a:lvl5pPr>
          </a:lstStyle>
          <a:p>
            <a:pPr lvl="0"/>
            <a:r>
              <a:rPr lang="en-US" dirty="0" smtClean="0"/>
              <a:t>TIP:</a:t>
            </a:r>
            <a:endParaRPr lang="en-US" dirty="0"/>
          </a:p>
        </p:txBody>
      </p:sp>
      <p:sp>
        <p:nvSpPr>
          <p:cNvPr id="21" name="Text Placeholder 15"/>
          <p:cNvSpPr>
            <a:spLocks noGrp="1"/>
          </p:cNvSpPr>
          <p:nvPr>
            <p:ph type="body" sz="quarter" idx="15" hasCustomPrompt="1"/>
          </p:nvPr>
        </p:nvSpPr>
        <p:spPr>
          <a:xfrm>
            <a:off x="423405" y="6352961"/>
            <a:ext cx="1308474" cy="392545"/>
          </a:xfrm>
          <a:prstGeom prst="rect">
            <a:avLst/>
          </a:prstGeom>
        </p:spPr>
        <p:txBody>
          <a:bodyPr vert="horz"/>
          <a:lstStyle>
            <a:lvl1pPr marL="0" indent="0">
              <a:buFontTx/>
              <a:buNone/>
              <a:defRPr sz="1152" b="1">
                <a:solidFill>
                  <a:srgbClr val="666666"/>
                </a:solidFill>
                <a:latin typeface="Arial"/>
                <a:cs typeface="Arial"/>
              </a:defRPr>
            </a:lvl1pPr>
            <a:lvl2pPr marL="277109" indent="0">
              <a:buFontTx/>
              <a:buNone/>
              <a:defRPr/>
            </a:lvl2pPr>
            <a:lvl3pPr marL="554218" indent="0">
              <a:buFontTx/>
              <a:buNone/>
              <a:defRPr/>
            </a:lvl3pPr>
            <a:lvl4pPr marL="831327" indent="0">
              <a:buFontTx/>
              <a:buNone/>
              <a:defRPr/>
            </a:lvl4pPr>
            <a:lvl5pPr marL="1108436" indent="0">
              <a:buFontTx/>
              <a:buNone/>
              <a:defRPr/>
            </a:lvl5pPr>
          </a:lstStyle>
          <a:p>
            <a:pPr lvl="0"/>
            <a:r>
              <a:rPr lang="en-US" dirty="0" smtClean="0"/>
              <a:t>Presentation title</a:t>
            </a:r>
          </a:p>
        </p:txBody>
      </p:sp>
      <p:sp>
        <p:nvSpPr>
          <p:cNvPr id="22" name="Text Placeholder 17"/>
          <p:cNvSpPr>
            <a:spLocks noGrp="1"/>
          </p:cNvSpPr>
          <p:nvPr>
            <p:ph type="body" sz="quarter" idx="16" hasCustomPrompt="1"/>
          </p:nvPr>
        </p:nvSpPr>
        <p:spPr>
          <a:xfrm>
            <a:off x="1695638" y="6349408"/>
            <a:ext cx="3448242" cy="523394"/>
          </a:xfrm>
          <a:prstGeom prst="rect">
            <a:avLst/>
          </a:prstGeom>
        </p:spPr>
        <p:txBody>
          <a:bodyPr vert="horz"/>
          <a:lstStyle>
            <a:lvl1pPr marL="0" indent="0">
              <a:buFontTx/>
              <a:buNone/>
              <a:defRPr sz="1152" baseline="0">
                <a:solidFill>
                  <a:srgbClr val="666666"/>
                </a:solidFill>
                <a:latin typeface="Arial"/>
                <a:cs typeface="Arial"/>
              </a:defRPr>
            </a:lvl1pPr>
            <a:lvl2pPr marL="277109" indent="0">
              <a:buFontTx/>
              <a:buNone/>
              <a:defRPr/>
            </a:lvl2pPr>
            <a:lvl3pPr marL="554218" indent="0">
              <a:buFontTx/>
              <a:buNone/>
              <a:defRPr/>
            </a:lvl3pPr>
            <a:lvl4pPr marL="831327" indent="0">
              <a:buFontTx/>
              <a:buNone/>
              <a:defRPr/>
            </a:lvl4pPr>
            <a:lvl5pPr marL="1108436" indent="0">
              <a:buFontTx/>
              <a:buNone/>
              <a:defRPr/>
            </a:lvl5pPr>
          </a:lstStyle>
          <a:p>
            <a:pPr lvl="0"/>
            <a:r>
              <a:rPr lang="en-US" dirty="0" smtClean="0"/>
              <a:t>l  Introduction  l  02.09.16</a:t>
            </a:r>
          </a:p>
        </p:txBody>
      </p:sp>
    </p:spTree>
    <p:extLst>
      <p:ext uri="{BB962C8B-B14F-4D97-AF65-F5344CB8AC3E}">
        <p14:creationId xmlns:p14="http://schemas.microsoft.com/office/powerpoint/2010/main" val="789816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422642" y="1596069"/>
            <a:ext cx="11259433" cy="480053"/>
          </a:xfrm>
          <a:prstGeom prst="rect">
            <a:avLst/>
          </a:prstGeom>
        </p:spPr>
        <p:txBody>
          <a:bodyPr anchor="ctr" anchorCtr="0"/>
          <a:lstStyle>
            <a:lvl1pPr algn="l">
              <a:defRPr sz="4376" b="1">
                <a:solidFill>
                  <a:srgbClr val="0055B8"/>
                </a:solidFill>
                <a:latin typeface="Arial"/>
                <a:cs typeface="Arial"/>
              </a:defRPr>
            </a:lvl1pPr>
          </a:lstStyle>
          <a:p>
            <a:r>
              <a:rPr lang="en-US" dirty="0" smtClean="0"/>
              <a:t>Header Title</a:t>
            </a:r>
            <a:endParaRPr lang="en-US" dirty="0"/>
          </a:p>
        </p:txBody>
      </p:sp>
      <p:sp>
        <p:nvSpPr>
          <p:cNvPr id="14" name="Subtitle 2"/>
          <p:cNvSpPr>
            <a:spLocks noGrp="1"/>
          </p:cNvSpPr>
          <p:nvPr>
            <p:ph type="subTitle" idx="1" hasCustomPrompt="1"/>
          </p:nvPr>
        </p:nvSpPr>
        <p:spPr>
          <a:xfrm>
            <a:off x="422642" y="2403815"/>
            <a:ext cx="11259433" cy="1199750"/>
          </a:xfrm>
          <a:prstGeom prst="rect">
            <a:avLst/>
          </a:prstGeom>
        </p:spPr>
        <p:txBody>
          <a:bodyPr/>
          <a:lstStyle>
            <a:lvl1pPr marL="0" indent="0" algn="l">
              <a:buNone/>
              <a:defRPr sz="2649" b="0">
                <a:solidFill>
                  <a:srgbClr val="666666"/>
                </a:solidFill>
                <a:latin typeface="Arial"/>
                <a:cs typeface="Arial"/>
              </a:defRPr>
            </a:lvl1pPr>
            <a:lvl2pPr marL="277109" indent="0" algn="ctr">
              <a:buNone/>
              <a:defRPr>
                <a:solidFill>
                  <a:schemeClr val="tx1">
                    <a:tint val="75000"/>
                  </a:schemeClr>
                </a:solidFill>
              </a:defRPr>
            </a:lvl2pPr>
            <a:lvl3pPr marL="554218" indent="0" algn="ctr">
              <a:buNone/>
              <a:defRPr>
                <a:solidFill>
                  <a:schemeClr val="tx1">
                    <a:tint val="75000"/>
                  </a:schemeClr>
                </a:solidFill>
              </a:defRPr>
            </a:lvl3pPr>
            <a:lvl4pPr marL="831327" indent="0" algn="ctr">
              <a:buNone/>
              <a:defRPr>
                <a:solidFill>
                  <a:schemeClr val="tx1">
                    <a:tint val="75000"/>
                  </a:schemeClr>
                </a:solidFill>
              </a:defRPr>
            </a:lvl4pPr>
            <a:lvl5pPr marL="1108436" indent="0" algn="ctr">
              <a:buNone/>
              <a:defRPr>
                <a:solidFill>
                  <a:schemeClr val="tx1">
                    <a:tint val="75000"/>
                  </a:schemeClr>
                </a:solidFill>
              </a:defRPr>
            </a:lvl5pPr>
            <a:lvl6pPr marL="1385545" indent="0" algn="ctr">
              <a:buNone/>
              <a:defRPr>
                <a:solidFill>
                  <a:schemeClr val="tx1">
                    <a:tint val="75000"/>
                  </a:schemeClr>
                </a:solidFill>
              </a:defRPr>
            </a:lvl6pPr>
            <a:lvl7pPr marL="1662654" indent="0" algn="ctr">
              <a:buNone/>
              <a:defRPr>
                <a:solidFill>
                  <a:schemeClr val="tx1">
                    <a:tint val="75000"/>
                  </a:schemeClr>
                </a:solidFill>
              </a:defRPr>
            </a:lvl7pPr>
            <a:lvl8pPr marL="1939762" indent="0" algn="ctr">
              <a:buNone/>
              <a:defRPr>
                <a:solidFill>
                  <a:schemeClr val="tx1">
                    <a:tint val="75000"/>
                  </a:schemeClr>
                </a:solidFill>
              </a:defRPr>
            </a:lvl8pPr>
            <a:lvl9pPr marL="2216871" indent="0" algn="ctr">
              <a:buNone/>
              <a:defRPr>
                <a:solidFill>
                  <a:schemeClr val="tx1">
                    <a:tint val="75000"/>
                  </a:schemeClr>
                </a:solidFill>
              </a:defRPr>
            </a:lvl9pPr>
          </a:lstStyle>
          <a:p>
            <a:r>
              <a:rPr lang="en-US" dirty="0" smtClean="0"/>
              <a:t>Click to add text</a:t>
            </a:r>
            <a:endParaRPr lang="en-US" dirty="0"/>
          </a:p>
        </p:txBody>
      </p:sp>
      <p:sp>
        <p:nvSpPr>
          <p:cNvPr id="19" name="Text Placeholder 9"/>
          <p:cNvSpPr>
            <a:spLocks noGrp="1"/>
          </p:cNvSpPr>
          <p:nvPr>
            <p:ph type="body" sz="quarter" idx="12" hasCustomPrompt="1"/>
          </p:nvPr>
        </p:nvSpPr>
        <p:spPr>
          <a:xfrm>
            <a:off x="422643" y="3734488"/>
            <a:ext cx="2094778" cy="349130"/>
          </a:xfrm>
          <a:prstGeom prst="rect">
            <a:avLst/>
          </a:prstGeom>
        </p:spPr>
        <p:txBody>
          <a:bodyPr vert="horz" anchor="ctr" anchorCtr="0"/>
          <a:lstStyle>
            <a:lvl1pPr marL="0" indent="0">
              <a:buFontTx/>
              <a:buNone/>
              <a:defRPr sz="2649" b="1">
                <a:solidFill>
                  <a:srgbClr val="0055B8"/>
                </a:solidFill>
                <a:latin typeface="Arial"/>
                <a:cs typeface="Arial"/>
              </a:defRPr>
            </a:lvl1pPr>
          </a:lstStyle>
          <a:p>
            <a:pPr lvl="0"/>
            <a:r>
              <a:rPr lang="en-US" dirty="0" smtClean="0"/>
              <a:t>Header title</a:t>
            </a:r>
            <a:endParaRPr lang="en-US" dirty="0"/>
          </a:p>
        </p:txBody>
      </p:sp>
      <p:sp>
        <p:nvSpPr>
          <p:cNvPr id="20" name="Text Placeholder 15"/>
          <p:cNvSpPr>
            <a:spLocks noGrp="1"/>
          </p:cNvSpPr>
          <p:nvPr>
            <p:ph type="body" sz="quarter" idx="15" hasCustomPrompt="1"/>
          </p:nvPr>
        </p:nvSpPr>
        <p:spPr>
          <a:xfrm>
            <a:off x="423405" y="6352961"/>
            <a:ext cx="1308474" cy="392545"/>
          </a:xfrm>
          <a:prstGeom prst="rect">
            <a:avLst/>
          </a:prstGeom>
        </p:spPr>
        <p:txBody>
          <a:bodyPr vert="horz"/>
          <a:lstStyle>
            <a:lvl1pPr marL="0" indent="0">
              <a:buFontTx/>
              <a:buNone/>
              <a:defRPr sz="1152" b="1">
                <a:solidFill>
                  <a:srgbClr val="666666"/>
                </a:solidFill>
                <a:latin typeface="Arial"/>
                <a:cs typeface="Arial"/>
              </a:defRPr>
            </a:lvl1pPr>
            <a:lvl2pPr marL="277109" indent="0">
              <a:buFontTx/>
              <a:buNone/>
              <a:defRPr/>
            </a:lvl2pPr>
            <a:lvl3pPr marL="554218" indent="0">
              <a:buFontTx/>
              <a:buNone/>
              <a:defRPr/>
            </a:lvl3pPr>
            <a:lvl4pPr marL="831327" indent="0">
              <a:buFontTx/>
              <a:buNone/>
              <a:defRPr/>
            </a:lvl4pPr>
            <a:lvl5pPr marL="1108436" indent="0">
              <a:buFontTx/>
              <a:buNone/>
              <a:defRPr/>
            </a:lvl5pPr>
          </a:lstStyle>
          <a:p>
            <a:pPr lvl="0"/>
            <a:r>
              <a:rPr lang="en-US" dirty="0" smtClean="0"/>
              <a:t>Presentation title</a:t>
            </a:r>
          </a:p>
        </p:txBody>
      </p:sp>
      <p:sp>
        <p:nvSpPr>
          <p:cNvPr id="21" name="Text Placeholder 17"/>
          <p:cNvSpPr>
            <a:spLocks noGrp="1"/>
          </p:cNvSpPr>
          <p:nvPr>
            <p:ph type="body" sz="quarter" idx="16" hasCustomPrompt="1"/>
          </p:nvPr>
        </p:nvSpPr>
        <p:spPr>
          <a:xfrm>
            <a:off x="1695638" y="6349408"/>
            <a:ext cx="3448242" cy="523394"/>
          </a:xfrm>
          <a:prstGeom prst="rect">
            <a:avLst/>
          </a:prstGeom>
        </p:spPr>
        <p:txBody>
          <a:bodyPr vert="horz"/>
          <a:lstStyle>
            <a:lvl1pPr marL="0" indent="0">
              <a:buFontTx/>
              <a:buNone/>
              <a:defRPr sz="1152" baseline="0">
                <a:solidFill>
                  <a:srgbClr val="666666"/>
                </a:solidFill>
                <a:latin typeface="Arial"/>
                <a:cs typeface="Arial"/>
              </a:defRPr>
            </a:lvl1pPr>
            <a:lvl2pPr marL="277109" indent="0">
              <a:buFontTx/>
              <a:buNone/>
              <a:defRPr/>
            </a:lvl2pPr>
            <a:lvl3pPr marL="554218" indent="0">
              <a:buFontTx/>
              <a:buNone/>
              <a:defRPr/>
            </a:lvl3pPr>
            <a:lvl4pPr marL="831327" indent="0">
              <a:buFontTx/>
              <a:buNone/>
              <a:defRPr/>
            </a:lvl4pPr>
            <a:lvl5pPr marL="1108436" indent="0">
              <a:buFontTx/>
              <a:buNone/>
              <a:defRPr/>
            </a:lvl5pPr>
          </a:lstStyle>
          <a:p>
            <a:pPr lvl="0"/>
            <a:r>
              <a:rPr lang="en-US" dirty="0" smtClean="0"/>
              <a:t>l  Introduction  l  02.09.16</a:t>
            </a:r>
          </a:p>
        </p:txBody>
      </p:sp>
      <p:sp>
        <p:nvSpPr>
          <p:cNvPr id="22" name="Text Placeholder 4"/>
          <p:cNvSpPr>
            <a:spLocks noGrp="1"/>
          </p:cNvSpPr>
          <p:nvPr>
            <p:ph type="body" sz="quarter" idx="17"/>
          </p:nvPr>
        </p:nvSpPr>
        <p:spPr>
          <a:xfrm>
            <a:off x="422643" y="4170901"/>
            <a:ext cx="2138795" cy="1745648"/>
          </a:xfrm>
          <a:prstGeom prst="rect">
            <a:avLst/>
          </a:prstGeom>
        </p:spPr>
        <p:txBody>
          <a:bodyPr vert="horz"/>
          <a:lstStyle>
            <a:lvl1pPr marL="0" indent="0">
              <a:buFontTx/>
              <a:buNone/>
              <a:defRPr sz="1091">
                <a:solidFill>
                  <a:srgbClr val="666666"/>
                </a:solidFill>
                <a:latin typeface="Arial"/>
                <a:cs typeface="Arial"/>
              </a:defRPr>
            </a:lvl1pPr>
            <a:lvl2pPr marL="277109" indent="0">
              <a:buFontTx/>
              <a:buNone/>
              <a:defRPr sz="1091">
                <a:latin typeface="Arial"/>
                <a:cs typeface="Arial"/>
              </a:defRPr>
            </a:lvl2pPr>
            <a:lvl3pPr marL="554218" indent="0">
              <a:buFontTx/>
              <a:buNone/>
              <a:defRPr/>
            </a:lvl3pPr>
            <a:lvl4pPr marL="831327" indent="0">
              <a:buFontTx/>
              <a:buNone/>
              <a:defRPr/>
            </a:lvl4pPr>
            <a:lvl5pPr marL="1108436" indent="0">
              <a:buFontTx/>
              <a:buNone/>
              <a:defRPr/>
            </a:lvl5pPr>
          </a:lstStyle>
          <a:p>
            <a:pPr lvl="0"/>
            <a:r>
              <a:rPr lang="en-US" dirty="0" smtClean="0"/>
              <a:t>Click to edit Master</a:t>
            </a:r>
          </a:p>
        </p:txBody>
      </p:sp>
      <p:sp>
        <p:nvSpPr>
          <p:cNvPr id="23" name="Text Placeholder 9"/>
          <p:cNvSpPr>
            <a:spLocks noGrp="1"/>
          </p:cNvSpPr>
          <p:nvPr>
            <p:ph type="body" sz="quarter" idx="18" hasCustomPrompt="1"/>
          </p:nvPr>
        </p:nvSpPr>
        <p:spPr>
          <a:xfrm>
            <a:off x="3084381" y="3734488"/>
            <a:ext cx="2094778" cy="349130"/>
          </a:xfrm>
          <a:prstGeom prst="rect">
            <a:avLst/>
          </a:prstGeom>
        </p:spPr>
        <p:txBody>
          <a:bodyPr vert="horz" anchor="ctr" anchorCtr="0"/>
          <a:lstStyle>
            <a:lvl1pPr marL="0" indent="0">
              <a:buFontTx/>
              <a:buNone/>
              <a:defRPr sz="2649" b="1">
                <a:solidFill>
                  <a:srgbClr val="0055B8"/>
                </a:solidFill>
                <a:latin typeface="Arial"/>
                <a:cs typeface="Arial"/>
              </a:defRPr>
            </a:lvl1pPr>
          </a:lstStyle>
          <a:p>
            <a:pPr lvl="0"/>
            <a:r>
              <a:rPr lang="en-US" dirty="0" smtClean="0"/>
              <a:t>Header title</a:t>
            </a:r>
            <a:endParaRPr lang="en-US" dirty="0"/>
          </a:p>
        </p:txBody>
      </p:sp>
      <p:sp>
        <p:nvSpPr>
          <p:cNvPr id="24" name="Text Placeholder 4"/>
          <p:cNvSpPr>
            <a:spLocks noGrp="1"/>
          </p:cNvSpPr>
          <p:nvPr>
            <p:ph type="body" sz="quarter" idx="19"/>
          </p:nvPr>
        </p:nvSpPr>
        <p:spPr>
          <a:xfrm>
            <a:off x="3084381" y="4170901"/>
            <a:ext cx="2138795" cy="1745648"/>
          </a:xfrm>
          <a:prstGeom prst="rect">
            <a:avLst/>
          </a:prstGeom>
        </p:spPr>
        <p:txBody>
          <a:bodyPr vert="horz"/>
          <a:lstStyle>
            <a:lvl1pPr marL="0" indent="0">
              <a:buFontTx/>
              <a:buNone/>
              <a:defRPr sz="1091">
                <a:solidFill>
                  <a:srgbClr val="666666"/>
                </a:solidFill>
                <a:latin typeface="Arial"/>
                <a:cs typeface="Arial"/>
              </a:defRPr>
            </a:lvl1pPr>
            <a:lvl2pPr marL="277109" indent="0">
              <a:buFontTx/>
              <a:buNone/>
              <a:defRPr sz="1091">
                <a:latin typeface="Arial"/>
                <a:cs typeface="Arial"/>
              </a:defRPr>
            </a:lvl2pPr>
            <a:lvl3pPr marL="554218" indent="0">
              <a:buFontTx/>
              <a:buNone/>
              <a:defRPr/>
            </a:lvl3pPr>
            <a:lvl4pPr marL="831327" indent="0">
              <a:buFontTx/>
              <a:buNone/>
              <a:defRPr/>
            </a:lvl4pPr>
            <a:lvl5pPr marL="1108436" indent="0">
              <a:buFontTx/>
              <a:buNone/>
              <a:defRPr/>
            </a:lvl5pPr>
          </a:lstStyle>
          <a:p>
            <a:pPr lvl="0"/>
            <a:r>
              <a:rPr lang="en-US" dirty="0" smtClean="0"/>
              <a:t>Click to edit Master</a:t>
            </a:r>
          </a:p>
        </p:txBody>
      </p:sp>
      <p:sp>
        <p:nvSpPr>
          <p:cNvPr id="25" name="Text Placeholder 9"/>
          <p:cNvSpPr>
            <a:spLocks noGrp="1"/>
          </p:cNvSpPr>
          <p:nvPr>
            <p:ph type="body" sz="quarter" idx="20" hasCustomPrompt="1"/>
          </p:nvPr>
        </p:nvSpPr>
        <p:spPr>
          <a:xfrm>
            <a:off x="5703229" y="3734488"/>
            <a:ext cx="2094778" cy="349130"/>
          </a:xfrm>
          <a:prstGeom prst="rect">
            <a:avLst/>
          </a:prstGeom>
        </p:spPr>
        <p:txBody>
          <a:bodyPr vert="horz" anchor="ctr" anchorCtr="0"/>
          <a:lstStyle>
            <a:lvl1pPr marL="0" indent="0">
              <a:buFontTx/>
              <a:buNone/>
              <a:defRPr sz="2649" b="1">
                <a:solidFill>
                  <a:srgbClr val="0055B8"/>
                </a:solidFill>
                <a:latin typeface="Arial"/>
                <a:cs typeface="Arial"/>
              </a:defRPr>
            </a:lvl1pPr>
          </a:lstStyle>
          <a:p>
            <a:pPr lvl="0"/>
            <a:r>
              <a:rPr lang="en-US" dirty="0" smtClean="0"/>
              <a:t>Header title</a:t>
            </a:r>
            <a:endParaRPr lang="en-US" dirty="0"/>
          </a:p>
        </p:txBody>
      </p:sp>
      <p:sp>
        <p:nvSpPr>
          <p:cNvPr id="26" name="Text Placeholder 4"/>
          <p:cNvSpPr>
            <a:spLocks noGrp="1"/>
          </p:cNvSpPr>
          <p:nvPr>
            <p:ph type="body" sz="quarter" idx="21"/>
          </p:nvPr>
        </p:nvSpPr>
        <p:spPr>
          <a:xfrm>
            <a:off x="5703229" y="4170901"/>
            <a:ext cx="2138795" cy="1745648"/>
          </a:xfrm>
          <a:prstGeom prst="rect">
            <a:avLst/>
          </a:prstGeom>
        </p:spPr>
        <p:txBody>
          <a:bodyPr vert="horz"/>
          <a:lstStyle>
            <a:lvl1pPr marL="173193" indent="-173193">
              <a:buFont typeface="Arial"/>
              <a:buChar char="•"/>
              <a:defRPr sz="1091">
                <a:solidFill>
                  <a:srgbClr val="666666"/>
                </a:solidFill>
                <a:latin typeface="Arial"/>
                <a:cs typeface="Arial"/>
              </a:defRPr>
            </a:lvl1pPr>
            <a:lvl2pPr marL="277109" indent="0">
              <a:buFontTx/>
              <a:buNone/>
              <a:defRPr sz="1091">
                <a:latin typeface="Arial"/>
                <a:cs typeface="Arial"/>
              </a:defRPr>
            </a:lvl2pPr>
            <a:lvl3pPr marL="554218" indent="0">
              <a:buFontTx/>
              <a:buNone/>
              <a:defRPr/>
            </a:lvl3pPr>
            <a:lvl4pPr marL="831327" indent="0">
              <a:buFontTx/>
              <a:buNone/>
              <a:defRPr/>
            </a:lvl4pPr>
            <a:lvl5pPr marL="1108436" indent="0">
              <a:buFontTx/>
              <a:buNone/>
              <a:defRPr/>
            </a:lvl5pPr>
          </a:lstStyle>
          <a:p>
            <a:pPr lvl="0"/>
            <a:r>
              <a:rPr lang="en-US" dirty="0" smtClean="0"/>
              <a:t>Click to edit Master</a:t>
            </a:r>
          </a:p>
        </p:txBody>
      </p:sp>
    </p:spTree>
    <p:extLst>
      <p:ext uri="{BB962C8B-B14F-4D97-AF65-F5344CB8AC3E}">
        <p14:creationId xmlns:p14="http://schemas.microsoft.com/office/powerpoint/2010/main" val="2719472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422642" y="1596069"/>
            <a:ext cx="11259433" cy="480053"/>
          </a:xfrm>
          <a:prstGeom prst="rect">
            <a:avLst/>
          </a:prstGeom>
        </p:spPr>
        <p:txBody>
          <a:bodyPr anchor="ctr" anchorCtr="0"/>
          <a:lstStyle>
            <a:lvl1pPr algn="l">
              <a:defRPr sz="4376" b="1">
                <a:solidFill>
                  <a:srgbClr val="0055B8"/>
                </a:solidFill>
                <a:latin typeface="Arial"/>
                <a:cs typeface="Arial"/>
              </a:defRPr>
            </a:lvl1pPr>
          </a:lstStyle>
          <a:p>
            <a:r>
              <a:rPr lang="en-US" dirty="0" smtClean="0"/>
              <a:t>Header Title</a:t>
            </a:r>
            <a:endParaRPr lang="en-US" dirty="0"/>
          </a:p>
        </p:txBody>
      </p:sp>
      <p:sp>
        <p:nvSpPr>
          <p:cNvPr id="14" name="Subtitle 2"/>
          <p:cNvSpPr>
            <a:spLocks noGrp="1"/>
          </p:cNvSpPr>
          <p:nvPr>
            <p:ph type="subTitle" idx="1" hasCustomPrompt="1"/>
          </p:nvPr>
        </p:nvSpPr>
        <p:spPr>
          <a:xfrm>
            <a:off x="422642" y="2403815"/>
            <a:ext cx="11259433" cy="1199750"/>
          </a:xfrm>
          <a:prstGeom prst="rect">
            <a:avLst/>
          </a:prstGeom>
        </p:spPr>
        <p:txBody>
          <a:bodyPr/>
          <a:lstStyle>
            <a:lvl1pPr marL="0" indent="0" algn="l">
              <a:buNone/>
              <a:defRPr sz="2649" b="0">
                <a:solidFill>
                  <a:srgbClr val="666666"/>
                </a:solidFill>
                <a:latin typeface="Arial"/>
                <a:cs typeface="Arial"/>
              </a:defRPr>
            </a:lvl1pPr>
            <a:lvl2pPr marL="277109" indent="0" algn="ctr">
              <a:buNone/>
              <a:defRPr>
                <a:solidFill>
                  <a:schemeClr val="tx1">
                    <a:tint val="75000"/>
                  </a:schemeClr>
                </a:solidFill>
              </a:defRPr>
            </a:lvl2pPr>
            <a:lvl3pPr marL="554218" indent="0" algn="ctr">
              <a:buNone/>
              <a:defRPr>
                <a:solidFill>
                  <a:schemeClr val="tx1">
                    <a:tint val="75000"/>
                  </a:schemeClr>
                </a:solidFill>
              </a:defRPr>
            </a:lvl3pPr>
            <a:lvl4pPr marL="831327" indent="0" algn="ctr">
              <a:buNone/>
              <a:defRPr>
                <a:solidFill>
                  <a:schemeClr val="tx1">
                    <a:tint val="75000"/>
                  </a:schemeClr>
                </a:solidFill>
              </a:defRPr>
            </a:lvl4pPr>
            <a:lvl5pPr marL="1108436" indent="0" algn="ctr">
              <a:buNone/>
              <a:defRPr>
                <a:solidFill>
                  <a:schemeClr val="tx1">
                    <a:tint val="75000"/>
                  </a:schemeClr>
                </a:solidFill>
              </a:defRPr>
            </a:lvl5pPr>
            <a:lvl6pPr marL="1385545" indent="0" algn="ctr">
              <a:buNone/>
              <a:defRPr>
                <a:solidFill>
                  <a:schemeClr val="tx1">
                    <a:tint val="75000"/>
                  </a:schemeClr>
                </a:solidFill>
              </a:defRPr>
            </a:lvl6pPr>
            <a:lvl7pPr marL="1662654" indent="0" algn="ctr">
              <a:buNone/>
              <a:defRPr>
                <a:solidFill>
                  <a:schemeClr val="tx1">
                    <a:tint val="75000"/>
                  </a:schemeClr>
                </a:solidFill>
              </a:defRPr>
            </a:lvl7pPr>
            <a:lvl8pPr marL="1939762" indent="0" algn="ctr">
              <a:buNone/>
              <a:defRPr>
                <a:solidFill>
                  <a:schemeClr val="tx1">
                    <a:tint val="75000"/>
                  </a:schemeClr>
                </a:solidFill>
              </a:defRPr>
            </a:lvl8pPr>
            <a:lvl9pPr marL="2216871" indent="0" algn="ctr">
              <a:buNone/>
              <a:defRPr>
                <a:solidFill>
                  <a:schemeClr val="tx1">
                    <a:tint val="75000"/>
                  </a:schemeClr>
                </a:solidFill>
              </a:defRPr>
            </a:lvl9pPr>
          </a:lstStyle>
          <a:p>
            <a:r>
              <a:rPr lang="en-US" dirty="0" smtClean="0"/>
              <a:t>Click to add text</a:t>
            </a:r>
            <a:endParaRPr lang="en-US" dirty="0"/>
          </a:p>
        </p:txBody>
      </p:sp>
      <p:sp>
        <p:nvSpPr>
          <p:cNvPr id="19" name="Text Placeholder 9"/>
          <p:cNvSpPr>
            <a:spLocks noGrp="1"/>
          </p:cNvSpPr>
          <p:nvPr>
            <p:ph type="body" sz="quarter" idx="12" hasCustomPrompt="1"/>
          </p:nvPr>
        </p:nvSpPr>
        <p:spPr>
          <a:xfrm>
            <a:off x="422643" y="3734488"/>
            <a:ext cx="2094778" cy="349130"/>
          </a:xfrm>
          <a:prstGeom prst="rect">
            <a:avLst/>
          </a:prstGeom>
        </p:spPr>
        <p:txBody>
          <a:bodyPr vert="horz" anchor="ctr" anchorCtr="0"/>
          <a:lstStyle>
            <a:lvl1pPr marL="0" indent="0">
              <a:buFontTx/>
              <a:buNone/>
              <a:defRPr sz="2649" b="1">
                <a:solidFill>
                  <a:srgbClr val="0055B8"/>
                </a:solidFill>
                <a:latin typeface="Arial"/>
                <a:cs typeface="Arial"/>
              </a:defRPr>
            </a:lvl1pPr>
          </a:lstStyle>
          <a:p>
            <a:pPr lvl="0"/>
            <a:r>
              <a:rPr lang="en-US" dirty="0" smtClean="0"/>
              <a:t>Header title</a:t>
            </a:r>
            <a:endParaRPr lang="en-US" dirty="0"/>
          </a:p>
        </p:txBody>
      </p:sp>
      <p:sp>
        <p:nvSpPr>
          <p:cNvPr id="20" name="Text Placeholder 15"/>
          <p:cNvSpPr>
            <a:spLocks noGrp="1"/>
          </p:cNvSpPr>
          <p:nvPr>
            <p:ph type="body" sz="quarter" idx="15" hasCustomPrompt="1"/>
          </p:nvPr>
        </p:nvSpPr>
        <p:spPr>
          <a:xfrm>
            <a:off x="423405" y="6352961"/>
            <a:ext cx="1308474" cy="392545"/>
          </a:xfrm>
          <a:prstGeom prst="rect">
            <a:avLst/>
          </a:prstGeom>
        </p:spPr>
        <p:txBody>
          <a:bodyPr vert="horz"/>
          <a:lstStyle>
            <a:lvl1pPr marL="0" indent="0">
              <a:buFontTx/>
              <a:buNone/>
              <a:defRPr sz="1152" b="1">
                <a:solidFill>
                  <a:srgbClr val="666666"/>
                </a:solidFill>
                <a:latin typeface="Arial"/>
                <a:cs typeface="Arial"/>
              </a:defRPr>
            </a:lvl1pPr>
            <a:lvl2pPr marL="277109" indent="0">
              <a:buFontTx/>
              <a:buNone/>
              <a:defRPr/>
            </a:lvl2pPr>
            <a:lvl3pPr marL="554218" indent="0">
              <a:buFontTx/>
              <a:buNone/>
              <a:defRPr/>
            </a:lvl3pPr>
            <a:lvl4pPr marL="831327" indent="0">
              <a:buFontTx/>
              <a:buNone/>
              <a:defRPr/>
            </a:lvl4pPr>
            <a:lvl5pPr marL="1108436" indent="0">
              <a:buFontTx/>
              <a:buNone/>
              <a:defRPr/>
            </a:lvl5pPr>
          </a:lstStyle>
          <a:p>
            <a:pPr lvl="0"/>
            <a:r>
              <a:rPr lang="en-US" dirty="0" smtClean="0"/>
              <a:t>Presentation title</a:t>
            </a:r>
          </a:p>
        </p:txBody>
      </p:sp>
      <p:sp>
        <p:nvSpPr>
          <p:cNvPr id="21" name="Text Placeholder 17"/>
          <p:cNvSpPr>
            <a:spLocks noGrp="1"/>
          </p:cNvSpPr>
          <p:nvPr>
            <p:ph type="body" sz="quarter" idx="16" hasCustomPrompt="1"/>
          </p:nvPr>
        </p:nvSpPr>
        <p:spPr>
          <a:xfrm>
            <a:off x="1695638" y="6349408"/>
            <a:ext cx="3448242" cy="523394"/>
          </a:xfrm>
          <a:prstGeom prst="rect">
            <a:avLst/>
          </a:prstGeom>
        </p:spPr>
        <p:txBody>
          <a:bodyPr vert="horz"/>
          <a:lstStyle>
            <a:lvl1pPr marL="0" indent="0">
              <a:buFontTx/>
              <a:buNone/>
              <a:defRPr sz="1152" baseline="0">
                <a:solidFill>
                  <a:srgbClr val="666666"/>
                </a:solidFill>
                <a:latin typeface="Arial"/>
                <a:cs typeface="Arial"/>
              </a:defRPr>
            </a:lvl1pPr>
            <a:lvl2pPr marL="277109" indent="0">
              <a:buFontTx/>
              <a:buNone/>
              <a:defRPr/>
            </a:lvl2pPr>
            <a:lvl3pPr marL="554218" indent="0">
              <a:buFontTx/>
              <a:buNone/>
              <a:defRPr/>
            </a:lvl3pPr>
            <a:lvl4pPr marL="831327" indent="0">
              <a:buFontTx/>
              <a:buNone/>
              <a:defRPr/>
            </a:lvl4pPr>
            <a:lvl5pPr marL="1108436" indent="0">
              <a:buFontTx/>
              <a:buNone/>
              <a:defRPr/>
            </a:lvl5pPr>
          </a:lstStyle>
          <a:p>
            <a:pPr lvl="0"/>
            <a:r>
              <a:rPr lang="en-US" dirty="0" smtClean="0"/>
              <a:t>l  Introduction  l  02.09.16</a:t>
            </a:r>
          </a:p>
        </p:txBody>
      </p:sp>
      <p:sp>
        <p:nvSpPr>
          <p:cNvPr id="22" name="Text Placeholder 4"/>
          <p:cNvSpPr>
            <a:spLocks noGrp="1"/>
          </p:cNvSpPr>
          <p:nvPr>
            <p:ph type="body" sz="quarter" idx="17"/>
          </p:nvPr>
        </p:nvSpPr>
        <p:spPr>
          <a:xfrm>
            <a:off x="422643" y="4170901"/>
            <a:ext cx="2138795" cy="1745648"/>
          </a:xfrm>
          <a:prstGeom prst="rect">
            <a:avLst/>
          </a:prstGeom>
        </p:spPr>
        <p:txBody>
          <a:bodyPr vert="horz"/>
          <a:lstStyle>
            <a:lvl1pPr marL="0" indent="0">
              <a:buFontTx/>
              <a:buNone/>
              <a:defRPr sz="1091">
                <a:solidFill>
                  <a:srgbClr val="666666"/>
                </a:solidFill>
                <a:latin typeface="Arial"/>
                <a:cs typeface="Arial"/>
              </a:defRPr>
            </a:lvl1pPr>
            <a:lvl2pPr marL="277109" indent="0">
              <a:buFontTx/>
              <a:buNone/>
              <a:defRPr sz="1091">
                <a:latin typeface="Arial"/>
                <a:cs typeface="Arial"/>
              </a:defRPr>
            </a:lvl2pPr>
            <a:lvl3pPr marL="554218" indent="0">
              <a:buFontTx/>
              <a:buNone/>
              <a:defRPr/>
            </a:lvl3pPr>
            <a:lvl4pPr marL="831327" indent="0">
              <a:buFontTx/>
              <a:buNone/>
              <a:defRPr/>
            </a:lvl4pPr>
            <a:lvl5pPr marL="1108436" indent="0">
              <a:buFontTx/>
              <a:buNone/>
              <a:defRPr/>
            </a:lvl5pPr>
          </a:lstStyle>
          <a:p>
            <a:pPr lvl="0"/>
            <a:r>
              <a:rPr lang="en-US" dirty="0" smtClean="0"/>
              <a:t>Click to edit Master</a:t>
            </a:r>
          </a:p>
        </p:txBody>
      </p:sp>
      <p:sp>
        <p:nvSpPr>
          <p:cNvPr id="23" name="Text Placeholder 9"/>
          <p:cNvSpPr>
            <a:spLocks noGrp="1"/>
          </p:cNvSpPr>
          <p:nvPr>
            <p:ph type="body" sz="quarter" idx="18" hasCustomPrompt="1"/>
          </p:nvPr>
        </p:nvSpPr>
        <p:spPr>
          <a:xfrm>
            <a:off x="3084381" y="3734488"/>
            <a:ext cx="2094778" cy="349130"/>
          </a:xfrm>
          <a:prstGeom prst="rect">
            <a:avLst/>
          </a:prstGeom>
        </p:spPr>
        <p:txBody>
          <a:bodyPr vert="horz" anchor="ctr" anchorCtr="0"/>
          <a:lstStyle>
            <a:lvl1pPr marL="0" indent="0">
              <a:buFontTx/>
              <a:buNone/>
              <a:defRPr sz="2649" b="1">
                <a:solidFill>
                  <a:srgbClr val="0055B8"/>
                </a:solidFill>
                <a:latin typeface="Arial"/>
                <a:cs typeface="Arial"/>
              </a:defRPr>
            </a:lvl1pPr>
          </a:lstStyle>
          <a:p>
            <a:pPr lvl="0"/>
            <a:r>
              <a:rPr lang="en-US" dirty="0" smtClean="0"/>
              <a:t>Header title</a:t>
            </a:r>
            <a:endParaRPr lang="en-US" dirty="0"/>
          </a:p>
        </p:txBody>
      </p:sp>
      <p:sp>
        <p:nvSpPr>
          <p:cNvPr id="24" name="Text Placeholder 4"/>
          <p:cNvSpPr>
            <a:spLocks noGrp="1"/>
          </p:cNvSpPr>
          <p:nvPr>
            <p:ph type="body" sz="quarter" idx="19"/>
          </p:nvPr>
        </p:nvSpPr>
        <p:spPr>
          <a:xfrm>
            <a:off x="3084381" y="4170901"/>
            <a:ext cx="2138795" cy="1745648"/>
          </a:xfrm>
          <a:prstGeom prst="rect">
            <a:avLst/>
          </a:prstGeom>
        </p:spPr>
        <p:txBody>
          <a:bodyPr vert="horz"/>
          <a:lstStyle>
            <a:lvl1pPr marL="0" indent="0">
              <a:buFontTx/>
              <a:buNone/>
              <a:defRPr sz="1091">
                <a:solidFill>
                  <a:srgbClr val="666666"/>
                </a:solidFill>
                <a:latin typeface="Arial"/>
                <a:cs typeface="Arial"/>
              </a:defRPr>
            </a:lvl1pPr>
            <a:lvl2pPr marL="277109" indent="0">
              <a:buFontTx/>
              <a:buNone/>
              <a:defRPr sz="1091">
                <a:latin typeface="Arial"/>
                <a:cs typeface="Arial"/>
              </a:defRPr>
            </a:lvl2pPr>
            <a:lvl3pPr marL="554218" indent="0">
              <a:buFontTx/>
              <a:buNone/>
              <a:defRPr/>
            </a:lvl3pPr>
            <a:lvl4pPr marL="831327" indent="0">
              <a:buFontTx/>
              <a:buNone/>
              <a:defRPr/>
            </a:lvl4pPr>
            <a:lvl5pPr marL="1108436" indent="0">
              <a:buFontTx/>
              <a:buNone/>
              <a:defRPr/>
            </a:lvl5pPr>
          </a:lstStyle>
          <a:p>
            <a:pPr lvl="0"/>
            <a:r>
              <a:rPr lang="en-US" dirty="0" smtClean="0"/>
              <a:t>Click to edit Master</a:t>
            </a:r>
          </a:p>
        </p:txBody>
      </p:sp>
      <p:sp>
        <p:nvSpPr>
          <p:cNvPr id="25" name="Text Placeholder 9"/>
          <p:cNvSpPr>
            <a:spLocks noGrp="1"/>
          </p:cNvSpPr>
          <p:nvPr>
            <p:ph type="body" sz="quarter" idx="20" hasCustomPrompt="1"/>
          </p:nvPr>
        </p:nvSpPr>
        <p:spPr>
          <a:xfrm>
            <a:off x="5703229" y="3734488"/>
            <a:ext cx="2094778" cy="349130"/>
          </a:xfrm>
          <a:prstGeom prst="rect">
            <a:avLst/>
          </a:prstGeom>
        </p:spPr>
        <p:txBody>
          <a:bodyPr vert="horz" anchor="ctr" anchorCtr="0"/>
          <a:lstStyle>
            <a:lvl1pPr marL="0" indent="0">
              <a:buFontTx/>
              <a:buNone/>
              <a:defRPr sz="2649" b="1">
                <a:solidFill>
                  <a:srgbClr val="0055B8"/>
                </a:solidFill>
                <a:latin typeface="Arial"/>
                <a:cs typeface="Arial"/>
              </a:defRPr>
            </a:lvl1pPr>
          </a:lstStyle>
          <a:p>
            <a:pPr lvl="0"/>
            <a:r>
              <a:rPr lang="en-US" dirty="0" smtClean="0"/>
              <a:t>Header title</a:t>
            </a:r>
            <a:endParaRPr lang="en-US" dirty="0"/>
          </a:p>
        </p:txBody>
      </p:sp>
      <p:sp>
        <p:nvSpPr>
          <p:cNvPr id="26" name="Text Placeholder 4"/>
          <p:cNvSpPr>
            <a:spLocks noGrp="1"/>
          </p:cNvSpPr>
          <p:nvPr>
            <p:ph type="body" sz="quarter" idx="21"/>
          </p:nvPr>
        </p:nvSpPr>
        <p:spPr>
          <a:xfrm>
            <a:off x="5703229" y="4170901"/>
            <a:ext cx="2138795" cy="1745648"/>
          </a:xfrm>
          <a:prstGeom prst="rect">
            <a:avLst/>
          </a:prstGeom>
        </p:spPr>
        <p:txBody>
          <a:bodyPr vert="horz"/>
          <a:lstStyle>
            <a:lvl1pPr marL="173193" indent="-173193">
              <a:buFont typeface="Arial"/>
              <a:buChar char="•"/>
              <a:defRPr sz="1091">
                <a:solidFill>
                  <a:srgbClr val="666666"/>
                </a:solidFill>
                <a:latin typeface="Arial"/>
                <a:cs typeface="Arial"/>
              </a:defRPr>
            </a:lvl1pPr>
            <a:lvl2pPr marL="277109" indent="0">
              <a:buFontTx/>
              <a:buNone/>
              <a:defRPr sz="1091">
                <a:latin typeface="Arial"/>
                <a:cs typeface="Arial"/>
              </a:defRPr>
            </a:lvl2pPr>
            <a:lvl3pPr marL="554218" indent="0">
              <a:buFontTx/>
              <a:buNone/>
              <a:defRPr/>
            </a:lvl3pPr>
            <a:lvl4pPr marL="831327" indent="0">
              <a:buFontTx/>
              <a:buNone/>
              <a:defRPr/>
            </a:lvl4pPr>
            <a:lvl5pPr marL="1108436" indent="0">
              <a:buFontTx/>
              <a:buNone/>
              <a:defRPr/>
            </a:lvl5pPr>
          </a:lstStyle>
          <a:p>
            <a:pPr lvl="0"/>
            <a:r>
              <a:rPr lang="en-US" dirty="0" smtClean="0"/>
              <a:t>Click to edit Master</a:t>
            </a:r>
          </a:p>
        </p:txBody>
      </p:sp>
    </p:spTree>
    <p:extLst>
      <p:ext uri="{BB962C8B-B14F-4D97-AF65-F5344CB8AC3E}">
        <p14:creationId xmlns:p14="http://schemas.microsoft.com/office/powerpoint/2010/main" val="1775082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917497" y="2250687"/>
            <a:ext cx="10363970" cy="1134672"/>
          </a:xfrm>
          <a:prstGeom prst="rect">
            <a:avLst/>
          </a:prstGeom>
        </p:spPr>
        <p:txBody>
          <a:bodyPr/>
          <a:lstStyle>
            <a:lvl1pPr algn="l">
              <a:defRPr sz="5819" b="1" i="0">
                <a:solidFill>
                  <a:srgbClr val="41B6E6"/>
                </a:solidFill>
                <a:latin typeface="Arial"/>
                <a:cs typeface="Arial"/>
              </a:defRPr>
            </a:lvl1pPr>
          </a:lstStyle>
          <a:p>
            <a:r>
              <a:rPr lang="en-US" dirty="0" smtClean="0"/>
              <a:t>DIVIDER PAGE</a:t>
            </a:r>
            <a:endParaRPr lang="en-US" dirty="0"/>
          </a:p>
        </p:txBody>
      </p:sp>
      <p:sp>
        <p:nvSpPr>
          <p:cNvPr id="4" name="Subtitle 2"/>
          <p:cNvSpPr>
            <a:spLocks noGrp="1"/>
          </p:cNvSpPr>
          <p:nvPr>
            <p:ph type="subTitle" idx="1" hasCustomPrompt="1"/>
          </p:nvPr>
        </p:nvSpPr>
        <p:spPr>
          <a:xfrm>
            <a:off x="902696" y="4650954"/>
            <a:ext cx="5012751" cy="1147134"/>
          </a:xfrm>
          <a:prstGeom prst="rect">
            <a:avLst/>
          </a:prstGeom>
        </p:spPr>
        <p:txBody>
          <a:bodyPr/>
          <a:lstStyle>
            <a:lvl1pPr marL="0" indent="0">
              <a:buNone/>
              <a:defRPr sz="2667" b="1" i="0">
                <a:solidFill>
                  <a:srgbClr val="41B6E6"/>
                </a:solidFill>
                <a:latin typeface="Arial"/>
                <a:cs typeface="Arial"/>
              </a:defRPr>
            </a:lvl1pPr>
          </a:lstStyle>
          <a:p>
            <a:r>
              <a:rPr lang="en-US" dirty="0" smtClean="0"/>
              <a:t>Subject</a:t>
            </a:r>
            <a:endParaRPr lang="en-US" dirty="0"/>
          </a:p>
        </p:txBody>
      </p:sp>
      <p:sp>
        <p:nvSpPr>
          <p:cNvPr id="5" name="Text Placeholder 3"/>
          <p:cNvSpPr>
            <a:spLocks noGrp="1"/>
          </p:cNvSpPr>
          <p:nvPr>
            <p:ph type="body" sz="quarter" idx="10" hasCustomPrompt="1"/>
          </p:nvPr>
        </p:nvSpPr>
        <p:spPr>
          <a:xfrm>
            <a:off x="902469" y="3385359"/>
            <a:ext cx="5804478" cy="1046788"/>
          </a:xfrm>
          <a:prstGeom prst="rect">
            <a:avLst/>
          </a:prstGeom>
        </p:spPr>
        <p:txBody>
          <a:bodyPr/>
          <a:lstStyle>
            <a:lvl1pPr marL="0" indent="0">
              <a:buNone/>
              <a:defRPr sz="4364" b="1" i="0">
                <a:solidFill>
                  <a:srgbClr val="41B6E6"/>
                </a:solidFill>
                <a:latin typeface="Arial"/>
                <a:cs typeface="Arial"/>
              </a:defRPr>
            </a:lvl1pPr>
          </a:lstStyle>
          <a:p>
            <a:r>
              <a:rPr lang="en-US" sz="4364" dirty="0" smtClean="0"/>
              <a:t>Section Title</a:t>
            </a:r>
            <a:endParaRPr lang="en-US" dirty="0"/>
          </a:p>
        </p:txBody>
      </p:sp>
      <p:sp>
        <p:nvSpPr>
          <p:cNvPr id="6" name="TextBox 5"/>
          <p:cNvSpPr txBox="1"/>
          <p:nvPr userDrawn="1"/>
        </p:nvSpPr>
        <p:spPr>
          <a:xfrm>
            <a:off x="3062225" y="2648436"/>
            <a:ext cx="184731" cy="260199"/>
          </a:xfrm>
          <a:prstGeom prst="rect">
            <a:avLst/>
          </a:prstGeom>
          <a:noFill/>
        </p:spPr>
        <p:txBody>
          <a:bodyPr wrap="none" rtlCol="0">
            <a:spAutoFit/>
          </a:bodyPr>
          <a:lstStyle/>
          <a:p>
            <a:endParaRPr lang="en-US" sz="1091" dirty="0"/>
          </a:p>
        </p:txBody>
      </p:sp>
    </p:spTree>
    <p:extLst>
      <p:ext uri="{BB962C8B-B14F-4D97-AF65-F5344CB8AC3E}">
        <p14:creationId xmlns:p14="http://schemas.microsoft.com/office/powerpoint/2010/main" val="2082906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8/22/2016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58148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Title 1"/>
          <p:cNvSpPr>
            <a:spLocks noGrp="1"/>
          </p:cNvSpPr>
          <p:nvPr>
            <p:ph type="ctrTitle" hasCustomPrompt="1"/>
          </p:nvPr>
        </p:nvSpPr>
        <p:spPr>
          <a:xfrm>
            <a:off x="422642" y="1814275"/>
            <a:ext cx="11259433" cy="480053"/>
          </a:xfrm>
          <a:prstGeom prst="rect">
            <a:avLst/>
          </a:prstGeom>
        </p:spPr>
        <p:txBody>
          <a:bodyPr anchor="ctr" anchorCtr="0"/>
          <a:lstStyle>
            <a:lvl1pPr algn="l">
              <a:defRPr sz="4376" b="1">
                <a:solidFill>
                  <a:srgbClr val="0055B8"/>
                </a:solidFill>
                <a:latin typeface="Arial"/>
                <a:cs typeface="Arial"/>
              </a:defRPr>
            </a:lvl1pPr>
          </a:lstStyle>
          <a:p>
            <a:r>
              <a:rPr lang="en-US" dirty="0" smtClean="0"/>
              <a:t>Header Title</a:t>
            </a:r>
            <a:endParaRPr lang="en-US" dirty="0"/>
          </a:p>
        </p:txBody>
      </p:sp>
      <p:sp>
        <p:nvSpPr>
          <p:cNvPr id="17" name="Subtitle 2"/>
          <p:cNvSpPr>
            <a:spLocks noGrp="1"/>
          </p:cNvSpPr>
          <p:nvPr>
            <p:ph type="subTitle" idx="1" hasCustomPrompt="1"/>
          </p:nvPr>
        </p:nvSpPr>
        <p:spPr>
          <a:xfrm>
            <a:off x="422642" y="2468894"/>
            <a:ext cx="11259433" cy="1752985"/>
          </a:xfrm>
          <a:prstGeom prst="rect">
            <a:avLst/>
          </a:prstGeom>
        </p:spPr>
        <p:txBody>
          <a:bodyPr/>
          <a:lstStyle>
            <a:lvl1pPr marL="0" indent="0" algn="l">
              <a:buNone/>
              <a:defRPr sz="2649">
                <a:solidFill>
                  <a:srgbClr val="666666"/>
                </a:solidFill>
                <a:latin typeface="Arial"/>
                <a:cs typeface="Arial"/>
              </a:defRPr>
            </a:lvl1pPr>
            <a:lvl2pPr marL="277109" indent="0" algn="ctr">
              <a:buNone/>
              <a:defRPr>
                <a:solidFill>
                  <a:schemeClr val="tx1">
                    <a:tint val="75000"/>
                  </a:schemeClr>
                </a:solidFill>
              </a:defRPr>
            </a:lvl2pPr>
            <a:lvl3pPr marL="554218" indent="0" algn="ctr">
              <a:buNone/>
              <a:defRPr>
                <a:solidFill>
                  <a:schemeClr val="tx1">
                    <a:tint val="75000"/>
                  </a:schemeClr>
                </a:solidFill>
              </a:defRPr>
            </a:lvl3pPr>
            <a:lvl4pPr marL="831327" indent="0" algn="ctr">
              <a:buNone/>
              <a:defRPr>
                <a:solidFill>
                  <a:schemeClr val="tx1">
                    <a:tint val="75000"/>
                  </a:schemeClr>
                </a:solidFill>
              </a:defRPr>
            </a:lvl4pPr>
            <a:lvl5pPr marL="1108436" indent="0" algn="ctr">
              <a:buNone/>
              <a:defRPr>
                <a:solidFill>
                  <a:schemeClr val="tx1">
                    <a:tint val="75000"/>
                  </a:schemeClr>
                </a:solidFill>
              </a:defRPr>
            </a:lvl5pPr>
            <a:lvl6pPr marL="1385545" indent="0" algn="ctr">
              <a:buNone/>
              <a:defRPr>
                <a:solidFill>
                  <a:schemeClr val="tx1">
                    <a:tint val="75000"/>
                  </a:schemeClr>
                </a:solidFill>
              </a:defRPr>
            </a:lvl6pPr>
            <a:lvl7pPr marL="1662654" indent="0" algn="ctr">
              <a:buNone/>
              <a:defRPr>
                <a:solidFill>
                  <a:schemeClr val="tx1">
                    <a:tint val="75000"/>
                  </a:schemeClr>
                </a:solidFill>
              </a:defRPr>
            </a:lvl7pPr>
            <a:lvl8pPr marL="1939762" indent="0" algn="ctr">
              <a:buNone/>
              <a:defRPr>
                <a:solidFill>
                  <a:schemeClr val="tx1">
                    <a:tint val="75000"/>
                  </a:schemeClr>
                </a:solidFill>
              </a:defRPr>
            </a:lvl8pPr>
            <a:lvl9pPr marL="2216871" indent="0" algn="ctr">
              <a:buNone/>
              <a:defRPr>
                <a:solidFill>
                  <a:schemeClr val="tx1">
                    <a:tint val="75000"/>
                  </a:schemeClr>
                </a:solidFill>
              </a:defRPr>
            </a:lvl9pPr>
          </a:lstStyle>
          <a:p>
            <a:r>
              <a:rPr lang="en-US" dirty="0" smtClean="0"/>
              <a:t>Click to add text</a:t>
            </a:r>
            <a:endParaRPr lang="en-US" dirty="0"/>
          </a:p>
        </p:txBody>
      </p:sp>
      <p:sp>
        <p:nvSpPr>
          <p:cNvPr id="19" name="Text Placeholder 11"/>
          <p:cNvSpPr>
            <a:spLocks noGrp="1"/>
          </p:cNvSpPr>
          <p:nvPr>
            <p:ph type="body" sz="quarter" idx="13"/>
          </p:nvPr>
        </p:nvSpPr>
        <p:spPr>
          <a:xfrm>
            <a:off x="7186610" y="4846475"/>
            <a:ext cx="3534938" cy="1397000"/>
          </a:xfrm>
          <a:prstGeom prst="rect">
            <a:avLst/>
          </a:prstGeom>
        </p:spPr>
        <p:txBody>
          <a:bodyPr vert="horz"/>
          <a:lstStyle>
            <a:lvl1pPr marL="0" indent="0">
              <a:buFontTx/>
              <a:buNone/>
              <a:defRPr sz="1897">
                <a:solidFill>
                  <a:srgbClr val="EB6852"/>
                </a:solidFill>
                <a:latin typeface="Arial"/>
                <a:cs typeface="Arial"/>
              </a:defRPr>
            </a:lvl1pPr>
          </a:lstStyle>
          <a:p>
            <a:pPr lvl="0"/>
            <a:r>
              <a:rPr lang="en-US" dirty="0" smtClean="0"/>
              <a:t>Click to edit Master text</a:t>
            </a:r>
          </a:p>
        </p:txBody>
      </p:sp>
      <p:sp>
        <p:nvSpPr>
          <p:cNvPr id="20" name="Text Placeholder 13"/>
          <p:cNvSpPr>
            <a:spLocks noGrp="1"/>
          </p:cNvSpPr>
          <p:nvPr>
            <p:ph type="body" sz="quarter" idx="14" hasCustomPrompt="1"/>
          </p:nvPr>
        </p:nvSpPr>
        <p:spPr>
          <a:xfrm>
            <a:off x="6612294" y="4846475"/>
            <a:ext cx="654198" cy="436276"/>
          </a:xfrm>
          <a:prstGeom prst="rect">
            <a:avLst/>
          </a:prstGeom>
        </p:spPr>
        <p:txBody>
          <a:bodyPr vert="horz"/>
          <a:lstStyle>
            <a:lvl1pPr marL="0" indent="0">
              <a:buFontTx/>
              <a:buNone/>
              <a:defRPr b="1">
                <a:solidFill>
                  <a:srgbClr val="EB6852"/>
                </a:solidFill>
                <a:latin typeface="Arial"/>
                <a:cs typeface="Arial"/>
              </a:defRPr>
            </a:lvl1pPr>
            <a:lvl2pPr marL="277109" indent="0">
              <a:buFontTx/>
              <a:buNone/>
              <a:defRPr/>
            </a:lvl2pPr>
            <a:lvl3pPr marL="554218" indent="0">
              <a:buFontTx/>
              <a:buNone/>
              <a:defRPr/>
            </a:lvl3pPr>
            <a:lvl4pPr marL="831327" indent="0">
              <a:buFontTx/>
              <a:buNone/>
              <a:defRPr/>
            </a:lvl4pPr>
            <a:lvl5pPr marL="1108436" indent="0">
              <a:buFontTx/>
              <a:buNone/>
              <a:defRPr/>
            </a:lvl5pPr>
          </a:lstStyle>
          <a:p>
            <a:pPr lvl="0"/>
            <a:r>
              <a:rPr lang="en-US" dirty="0" smtClean="0"/>
              <a:t>TIP:</a:t>
            </a:r>
            <a:endParaRPr lang="en-US" dirty="0"/>
          </a:p>
        </p:txBody>
      </p:sp>
      <p:sp>
        <p:nvSpPr>
          <p:cNvPr id="21" name="Text Placeholder 15"/>
          <p:cNvSpPr>
            <a:spLocks noGrp="1"/>
          </p:cNvSpPr>
          <p:nvPr>
            <p:ph type="body" sz="quarter" idx="15" hasCustomPrompt="1"/>
          </p:nvPr>
        </p:nvSpPr>
        <p:spPr>
          <a:xfrm>
            <a:off x="423405" y="6352961"/>
            <a:ext cx="1308474" cy="392545"/>
          </a:xfrm>
          <a:prstGeom prst="rect">
            <a:avLst/>
          </a:prstGeom>
        </p:spPr>
        <p:txBody>
          <a:bodyPr vert="horz"/>
          <a:lstStyle>
            <a:lvl1pPr marL="0" indent="0">
              <a:buFontTx/>
              <a:buNone/>
              <a:defRPr sz="1152" b="1">
                <a:solidFill>
                  <a:srgbClr val="666666"/>
                </a:solidFill>
                <a:latin typeface="Arial"/>
                <a:cs typeface="Arial"/>
              </a:defRPr>
            </a:lvl1pPr>
            <a:lvl2pPr marL="277109" indent="0">
              <a:buFontTx/>
              <a:buNone/>
              <a:defRPr/>
            </a:lvl2pPr>
            <a:lvl3pPr marL="554218" indent="0">
              <a:buFontTx/>
              <a:buNone/>
              <a:defRPr/>
            </a:lvl3pPr>
            <a:lvl4pPr marL="831327" indent="0">
              <a:buFontTx/>
              <a:buNone/>
              <a:defRPr/>
            </a:lvl4pPr>
            <a:lvl5pPr marL="1108436" indent="0">
              <a:buFontTx/>
              <a:buNone/>
              <a:defRPr/>
            </a:lvl5pPr>
          </a:lstStyle>
          <a:p>
            <a:pPr lvl="0"/>
            <a:r>
              <a:rPr lang="en-US" dirty="0" smtClean="0"/>
              <a:t>Presentation title</a:t>
            </a:r>
          </a:p>
        </p:txBody>
      </p:sp>
      <p:sp>
        <p:nvSpPr>
          <p:cNvPr id="22" name="Text Placeholder 17"/>
          <p:cNvSpPr>
            <a:spLocks noGrp="1"/>
          </p:cNvSpPr>
          <p:nvPr>
            <p:ph type="body" sz="quarter" idx="16" hasCustomPrompt="1"/>
          </p:nvPr>
        </p:nvSpPr>
        <p:spPr>
          <a:xfrm>
            <a:off x="1695638" y="6349408"/>
            <a:ext cx="3448242" cy="523394"/>
          </a:xfrm>
          <a:prstGeom prst="rect">
            <a:avLst/>
          </a:prstGeom>
        </p:spPr>
        <p:txBody>
          <a:bodyPr vert="horz"/>
          <a:lstStyle>
            <a:lvl1pPr marL="0" indent="0">
              <a:buFontTx/>
              <a:buNone/>
              <a:defRPr sz="1152" baseline="0">
                <a:solidFill>
                  <a:srgbClr val="666666"/>
                </a:solidFill>
                <a:latin typeface="Arial"/>
                <a:cs typeface="Arial"/>
              </a:defRPr>
            </a:lvl1pPr>
            <a:lvl2pPr marL="277109" indent="0">
              <a:buFontTx/>
              <a:buNone/>
              <a:defRPr/>
            </a:lvl2pPr>
            <a:lvl3pPr marL="554218" indent="0">
              <a:buFontTx/>
              <a:buNone/>
              <a:defRPr/>
            </a:lvl3pPr>
            <a:lvl4pPr marL="831327" indent="0">
              <a:buFontTx/>
              <a:buNone/>
              <a:defRPr/>
            </a:lvl4pPr>
            <a:lvl5pPr marL="1108436" indent="0">
              <a:buFontTx/>
              <a:buNone/>
              <a:defRPr/>
            </a:lvl5pPr>
          </a:lstStyle>
          <a:p>
            <a:pPr lvl="0"/>
            <a:r>
              <a:rPr lang="en-US" dirty="0" smtClean="0"/>
              <a:t>l  Introduction  l  02.09.16</a:t>
            </a:r>
          </a:p>
        </p:txBody>
      </p:sp>
    </p:spTree>
    <p:extLst>
      <p:ext uri="{BB962C8B-B14F-4D97-AF65-F5344CB8AC3E}">
        <p14:creationId xmlns:p14="http://schemas.microsoft.com/office/powerpoint/2010/main" val="129827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5" name="Title 1"/>
          <p:cNvSpPr>
            <a:spLocks noGrp="1"/>
          </p:cNvSpPr>
          <p:nvPr>
            <p:ph type="ctrTitle" hasCustomPrompt="1"/>
          </p:nvPr>
        </p:nvSpPr>
        <p:spPr>
          <a:xfrm>
            <a:off x="422642" y="1814276"/>
            <a:ext cx="11259433" cy="480053"/>
          </a:xfrm>
          <a:prstGeom prst="rect">
            <a:avLst/>
          </a:prstGeom>
        </p:spPr>
        <p:txBody>
          <a:bodyPr anchor="ctr" anchorCtr="0"/>
          <a:lstStyle>
            <a:lvl1pPr algn="l">
              <a:defRPr sz="4376" b="1">
                <a:solidFill>
                  <a:srgbClr val="0055B8"/>
                </a:solidFill>
                <a:latin typeface="Arial"/>
                <a:cs typeface="Arial"/>
              </a:defRPr>
            </a:lvl1pPr>
          </a:lstStyle>
          <a:p>
            <a:r>
              <a:rPr lang="en-US" dirty="0" smtClean="0"/>
              <a:t>Header Title</a:t>
            </a:r>
            <a:endParaRPr lang="en-US" dirty="0"/>
          </a:p>
        </p:txBody>
      </p:sp>
      <p:sp>
        <p:nvSpPr>
          <p:cNvPr id="17" name="Subtitle 2"/>
          <p:cNvSpPr>
            <a:spLocks noGrp="1"/>
          </p:cNvSpPr>
          <p:nvPr>
            <p:ph type="subTitle" idx="1" hasCustomPrompt="1"/>
          </p:nvPr>
        </p:nvSpPr>
        <p:spPr>
          <a:xfrm>
            <a:off x="422642" y="2468895"/>
            <a:ext cx="11259433" cy="1752985"/>
          </a:xfrm>
          <a:prstGeom prst="rect">
            <a:avLst/>
          </a:prstGeom>
        </p:spPr>
        <p:txBody>
          <a:bodyPr/>
          <a:lstStyle>
            <a:lvl1pPr marL="0" indent="0" algn="l">
              <a:buNone/>
              <a:defRPr sz="2649">
                <a:solidFill>
                  <a:srgbClr val="666666"/>
                </a:solidFill>
                <a:latin typeface="Arial"/>
                <a:cs typeface="Arial"/>
              </a:defRPr>
            </a:lvl1pPr>
            <a:lvl2pPr marL="277127" indent="0" algn="ctr">
              <a:buNone/>
              <a:defRPr>
                <a:solidFill>
                  <a:schemeClr val="tx1">
                    <a:tint val="75000"/>
                  </a:schemeClr>
                </a:solidFill>
              </a:defRPr>
            </a:lvl2pPr>
            <a:lvl3pPr marL="554254" indent="0" algn="ctr">
              <a:buNone/>
              <a:defRPr>
                <a:solidFill>
                  <a:schemeClr val="tx1">
                    <a:tint val="75000"/>
                  </a:schemeClr>
                </a:solidFill>
              </a:defRPr>
            </a:lvl3pPr>
            <a:lvl4pPr marL="831381" indent="0" algn="ctr">
              <a:buNone/>
              <a:defRPr>
                <a:solidFill>
                  <a:schemeClr val="tx1">
                    <a:tint val="75000"/>
                  </a:schemeClr>
                </a:solidFill>
              </a:defRPr>
            </a:lvl4pPr>
            <a:lvl5pPr marL="1108508" indent="0" algn="ctr">
              <a:buNone/>
              <a:defRPr>
                <a:solidFill>
                  <a:schemeClr val="tx1">
                    <a:tint val="75000"/>
                  </a:schemeClr>
                </a:solidFill>
              </a:defRPr>
            </a:lvl5pPr>
            <a:lvl6pPr marL="1385635" indent="0" algn="ctr">
              <a:buNone/>
              <a:defRPr>
                <a:solidFill>
                  <a:schemeClr val="tx1">
                    <a:tint val="75000"/>
                  </a:schemeClr>
                </a:solidFill>
              </a:defRPr>
            </a:lvl6pPr>
            <a:lvl7pPr marL="1662762" indent="0" algn="ctr">
              <a:buNone/>
              <a:defRPr>
                <a:solidFill>
                  <a:schemeClr val="tx1">
                    <a:tint val="75000"/>
                  </a:schemeClr>
                </a:solidFill>
              </a:defRPr>
            </a:lvl7pPr>
            <a:lvl8pPr marL="1939888" indent="0" algn="ctr">
              <a:buNone/>
              <a:defRPr>
                <a:solidFill>
                  <a:schemeClr val="tx1">
                    <a:tint val="75000"/>
                  </a:schemeClr>
                </a:solidFill>
              </a:defRPr>
            </a:lvl8pPr>
            <a:lvl9pPr marL="2217015" indent="0" algn="ctr">
              <a:buNone/>
              <a:defRPr>
                <a:solidFill>
                  <a:schemeClr val="tx1">
                    <a:tint val="75000"/>
                  </a:schemeClr>
                </a:solidFill>
              </a:defRPr>
            </a:lvl9pPr>
          </a:lstStyle>
          <a:p>
            <a:r>
              <a:rPr lang="en-US" dirty="0" smtClean="0"/>
              <a:t>Click to add text</a:t>
            </a:r>
            <a:endParaRPr lang="en-US" dirty="0"/>
          </a:p>
        </p:txBody>
      </p:sp>
      <p:sp>
        <p:nvSpPr>
          <p:cNvPr id="19" name="Text Placeholder 11"/>
          <p:cNvSpPr>
            <a:spLocks noGrp="1"/>
          </p:cNvSpPr>
          <p:nvPr>
            <p:ph type="body" sz="quarter" idx="13"/>
          </p:nvPr>
        </p:nvSpPr>
        <p:spPr>
          <a:xfrm>
            <a:off x="7186610" y="4846475"/>
            <a:ext cx="3534938" cy="1397000"/>
          </a:xfrm>
          <a:prstGeom prst="rect">
            <a:avLst/>
          </a:prstGeom>
        </p:spPr>
        <p:txBody>
          <a:bodyPr vert="horz"/>
          <a:lstStyle>
            <a:lvl1pPr marL="0" indent="0">
              <a:buFontTx/>
              <a:buNone/>
              <a:defRPr sz="1897">
                <a:solidFill>
                  <a:srgbClr val="EB6852"/>
                </a:solidFill>
                <a:latin typeface="Arial"/>
                <a:cs typeface="Arial"/>
              </a:defRPr>
            </a:lvl1pPr>
          </a:lstStyle>
          <a:p>
            <a:pPr lvl="0"/>
            <a:r>
              <a:rPr lang="en-US" dirty="0" smtClean="0"/>
              <a:t>Click to edit Master text</a:t>
            </a:r>
          </a:p>
        </p:txBody>
      </p:sp>
      <p:sp>
        <p:nvSpPr>
          <p:cNvPr id="20" name="Text Placeholder 13"/>
          <p:cNvSpPr>
            <a:spLocks noGrp="1"/>
          </p:cNvSpPr>
          <p:nvPr>
            <p:ph type="body" sz="quarter" idx="14" hasCustomPrompt="1"/>
          </p:nvPr>
        </p:nvSpPr>
        <p:spPr>
          <a:xfrm>
            <a:off x="6612294" y="4846475"/>
            <a:ext cx="654198" cy="436276"/>
          </a:xfrm>
          <a:prstGeom prst="rect">
            <a:avLst/>
          </a:prstGeom>
        </p:spPr>
        <p:txBody>
          <a:bodyPr vert="horz"/>
          <a:lstStyle>
            <a:lvl1pPr marL="0" indent="0">
              <a:buFontTx/>
              <a:buNone/>
              <a:defRPr b="1">
                <a:solidFill>
                  <a:srgbClr val="EB6852"/>
                </a:solidFill>
                <a:latin typeface="Arial"/>
                <a:cs typeface="Arial"/>
              </a:defRPr>
            </a:lvl1pPr>
            <a:lvl2pPr marL="277127" indent="0">
              <a:buFontTx/>
              <a:buNone/>
              <a:defRPr/>
            </a:lvl2pPr>
            <a:lvl3pPr marL="554254" indent="0">
              <a:buFontTx/>
              <a:buNone/>
              <a:defRPr/>
            </a:lvl3pPr>
            <a:lvl4pPr marL="831381" indent="0">
              <a:buFontTx/>
              <a:buNone/>
              <a:defRPr/>
            </a:lvl4pPr>
            <a:lvl5pPr marL="1108508" indent="0">
              <a:buFontTx/>
              <a:buNone/>
              <a:defRPr/>
            </a:lvl5pPr>
          </a:lstStyle>
          <a:p>
            <a:pPr lvl="0"/>
            <a:r>
              <a:rPr lang="en-US" dirty="0" smtClean="0"/>
              <a:t>TIP:</a:t>
            </a:r>
            <a:endParaRPr lang="en-US" dirty="0"/>
          </a:p>
        </p:txBody>
      </p:sp>
      <p:sp>
        <p:nvSpPr>
          <p:cNvPr id="21" name="Text Placeholder 15"/>
          <p:cNvSpPr>
            <a:spLocks noGrp="1"/>
          </p:cNvSpPr>
          <p:nvPr>
            <p:ph type="body" sz="quarter" idx="15" hasCustomPrompt="1"/>
          </p:nvPr>
        </p:nvSpPr>
        <p:spPr>
          <a:xfrm>
            <a:off x="423405" y="6352962"/>
            <a:ext cx="1308474" cy="392545"/>
          </a:xfrm>
          <a:prstGeom prst="rect">
            <a:avLst/>
          </a:prstGeom>
        </p:spPr>
        <p:txBody>
          <a:bodyPr vert="horz"/>
          <a:lstStyle>
            <a:lvl1pPr marL="0" indent="0">
              <a:buFontTx/>
              <a:buNone/>
              <a:defRPr sz="1152" b="1">
                <a:solidFill>
                  <a:srgbClr val="666666"/>
                </a:solidFill>
                <a:latin typeface="Arial"/>
                <a:cs typeface="Arial"/>
              </a:defRPr>
            </a:lvl1pPr>
            <a:lvl2pPr marL="277127" indent="0">
              <a:buFontTx/>
              <a:buNone/>
              <a:defRPr/>
            </a:lvl2pPr>
            <a:lvl3pPr marL="554254" indent="0">
              <a:buFontTx/>
              <a:buNone/>
              <a:defRPr/>
            </a:lvl3pPr>
            <a:lvl4pPr marL="831381" indent="0">
              <a:buFontTx/>
              <a:buNone/>
              <a:defRPr/>
            </a:lvl4pPr>
            <a:lvl5pPr marL="1108508" indent="0">
              <a:buFontTx/>
              <a:buNone/>
              <a:defRPr/>
            </a:lvl5pPr>
          </a:lstStyle>
          <a:p>
            <a:pPr lvl="0"/>
            <a:r>
              <a:rPr lang="en-US" dirty="0" smtClean="0"/>
              <a:t>Presentation title</a:t>
            </a:r>
          </a:p>
        </p:txBody>
      </p:sp>
      <p:sp>
        <p:nvSpPr>
          <p:cNvPr id="22" name="Text Placeholder 17"/>
          <p:cNvSpPr>
            <a:spLocks noGrp="1"/>
          </p:cNvSpPr>
          <p:nvPr>
            <p:ph type="body" sz="quarter" idx="16" hasCustomPrompt="1"/>
          </p:nvPr>
        </p:nvSpPr>
        <p:spPr>
          <a:xfrm>
            <a:off x="1695638" y="6349408"/>
            <a:ext cx="3448242" cy="523394"/>
          </a:xfrm>
          <a:prstGeom prst="rect">
            <a:avLst/>
          </a:prstGeom>
        </p:spPr>
        <p:txBody>
          <a:bodyPr vert="horz"/>
          <a:lstStyle>
            <a:lvl1pPr marL="0" indent="0">
              <a:buFontTx/>
              <a:buNone/>
              <a:defRPr sz="1152" baseline="0">
                <a:solidFill>
                  <a:srgbClr val="666666"/>
                </a:solidFill>
                <a:latin typeface="Arial"/>
                <a:cs typeface="Arial"/>
              </a:defRPr>
            </a:lvl1pPr>
            <a:lvl2pPr marL="277127" indent="0">
              <a:buFontTx/>
              <a:buNone/>
              <a:defRPr/>
            </a:lvl2pPr>
            <a:lvl3pPr marL="554254" indent="0">
              <a:buFontTx/>
              <a:buNone/>
              <a:defRPr/>
            </a:lvl3pPr>
            <a:lvl4pPr marL="831381" indent="0">
              <a:buFontTx/>
              <a:buNone/>
              <a:defRPr/>
            </a:lvl4pPr>
            <a:lvl5pPr marL="1108508" indent="0">
              <a:buFontTx/>
              <a:buNone/>
              <a:defRPr/>
            </a:lvl5pPr>
          </a:lstStyle>
          <a:p>
            <a:pPr lvl="0"/>
            <a:r>
              <a:rPr lang="en-US" dirty="0" smtClean="0"/>
              <a:t>l  Introduction  l  02.09.16</a:t>
            </a:r>
          </a:p>
        </p:txBody>
      </p:sp>
    </p:spTree>
    <p:extLst>
      <p:ext uri="{BB962C8B-B14F-4D97-AF65-F5344CB8AC3E}">
        <p14:creationId xmlns:p14="http://schemas.microsoft.com/office/powerpoint/2010/main" val="42547980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30" indent="0" algn="ctr">
              <a:buNone/>
              <a:defRPr sz="2000"/>
            </a:lvl2pPr>
            <a:lvl3pPr marL="914459" indent="0" algn="ctr">
              <a:buNone/>
              <a:defRPr sz="1800"/>
            </a:lvl3pPr>
            <a:lvl4pPr marL="1371689" indent="0" algn="ctr">
              <a:buNone/>
              <a:defRPr sz="1600"/>
            </a:lvl4pPr>
            <a:lvl5pPr marL="1828919" indent="0" algn="ctr">
              <a:buNone/>
              <a:defRPr sz="1600"/>
            </a:lvl5pPr>
            <a:lvl6pPr marL="2286149" indent="0" algn="ctr">
              <a:buNone/>
              <a:defRPr sz="1600"/>
            </a:lvl6pPr>
            <a:lvl7pPr marL="2743378" indent="0" algn="ctr">
              <a:buNone/>
              <a:defRPr sz="1600"/>
            </a:lvl7pPr>
            <a:lvl8pPr marL="3200608" indent="0" algn="ctr">
              <a:buNone/>
              <a:defRPr sz="1600"/>
            </a:lvl8pPr>
            <a:lvl9pPr marL="3657838"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940EE1-A37F-4F2E-87DE-8ACA9E34CB7D}"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1A21-014B-4DDC-8271-26AAF10DE42D}" type="slidenum">
              <a:rPr lang="en-US" smtClean="0"/>
              <a:t>‹#›</a:t>
            </a:fld>
            <a:endParaRPr lang="en-US"/>
          </a:p>
        </p:txBody>
      </p:sp>
    </p:spTree>
    <p:extLst>
      <p:ext uri="{BB962C8B-B14F-4D97-AF65-F5344CB8AC3E}">
        <p14:creationId xmlns:p14="http://schemas.microsoft.com/office/powerpoint/2010/main" val="3697337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811BE-8B74-4A84-9C4F-042747A426C2}"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AFAA5-71DF-4D51-AD94-AC068B46C9E4}" type="slidenum">
              <a:rPr lang="en-US" smtClean="0"/>
              <a:t>‹#›</a:t>
            </a:fld>
            <a:endParaRPr lang="en-US"/>
          </a:p>
        </p:txBody>
      </p:sp>
    </p:spTree>
    <p:extLst>
      <p:ext uri="{BB962C8B-B14F-4D97-AF65-F5344CB8AC3E}">
        <p14:creationId xmlns:p14="http://schemas.microsoft.com/office/powerpoint/2010/main" val="38380273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2643" y="1988840"/>
            <a:ext cx="10169007" cy="1467356"/>
          </a:xfrm>
          <a:prstGeom prst="rect">
            <a:avLst/>
          </a:prstGeom>
        </p:spPr>
        <p:txBody>
          <a:bodyPr/>
          <a:lstStyle>
            <a:lvl1pPr algn="l">
              <a:lnSpc>
                <a:spcPct val="90000"/>
              </a:lnSpc>
              <a:spcAft>
                <a:spcPts val="0"/>
              </a:spcAft>
              <a:defRPr sz="6788" b="1">
                <a:solidFill>
                  <a:srgbClr val="0055B8"/>
                </a:solidFill>
                <a:latin typeface="Arial"/>
                <a:cs typeface="Arial"/>
              </a:defRPr>
            </a:lvl1pPr>
          </a:lstStyle>
          <a:p>
            <a:r>
              <a:rPr lang="en-US" dirty="0" smtClean="0"/>
              <a:t>PRESENTATION </a:t>
            </a:r>
            <a:br>
              <a:rPr lang="en-US" dirty="0" smtClean="0"/>
            </a:br>
            <a:r>
              <a:rPr lang="en-US" dirty="0" smtClean="0"/>
              <a:t>NAME</a:t>
            </a:r>
            <a:endParaRPr dirty="0"/>
          </a:p>
        </p:txBody>
      </p:sp>
      <p:sp>
        <p:nvSpPr>
          <p:cNvPr id="3" name="Subtitle 2"/>
          <p:cNvSpPr>
            <a:spLocks noGrp="1"/>
          </p:cNvSpPr>
          <p:nvPr>
            <p:ph type="subTitle" idx="1" hasCustomPrompt="1"/>
          </p:nvPr>
        </p:nvSpPr>
        <p:spPr>
          <a:xfrm>
            <a:off x="466284" y="3952695"/>
            <a:ext cx="5012751" cy="1147134"/>
          </a:xfrm>
          <a:prstGeom prst="rect">
            <a:avLst/>
          </a:prstGeom>
        </p:spPr>
        <p:txBody>
          <a:bodyPr/>
          <a:lstStyle>
            <a:lvl1pPr marL="0" indent="0" algn="l">
              <a:buNone/>
              <a:defRPr sz="2649" b="1">
                <a:solidFill>
                  <a:srgbClr val="0055B8"/>
                </a:solidFill>
                <a:latin typeface="Arial"/>
                <a:cs typeface="Arial"/>
              </a:defRPr>
            </a:lvl1pPr>
            <a:lvl2pPr marL="609639" indent="0" algn="ctr">
              <a:buNone/>
              <a:defRPr>
                <a:solidFill>
                  <a:schemeClr val="tx1">
                    <a:tint val="75000"/>
                  </a:schemeClr>
                </a:solidFill>
              </a:defRPr>
            </a:lvl2pPr>
            <a:lvl3pPr marL="1219279" indent="0" algn="ctr">
              <a:buNone/>
              <a:defRPr>
                <a:solidFill>
                  <a:schemeClr val="tx1">
                    <a:tint val="75000"/>
                  </a:schemeClr>
                </a:solidFill>
              </a:defRPr>
            </a:lvl3pPr>
            <a:lvl4pPr marL="1828005" indent="0" algn="ctr">
              <a:buNone/>
              <a:defRPr>
                <a:solidFill>
                  <a:schemeClr val="tx1">
                    <a:tint val="75000"/>
                  </a:schemeClr>
                </a:solidFill>
              </a:defRPr>
            </a:lvl4pPr>
            <a:lvl5pPr marL="2438558" indent="0" algn="ctr">
              <a:buNone/>
              <a:defRPr>
                <a:solidFill>
                  <a:schemeClr val="tx1">
                    <a:tint val="75000"/>
                  </a:schemeClr>
                </a:solidFill>
              </a:defRPr>
            </a:lvl5pPr>
            <a:lvl6pPr marL="3048198" indent="0" algn="ctr">
              <a:buNone/>
              <a:defRPr>
                <a:solidFill>
                  <a:schemeClr val="tx1">
                    <a:tint val="75000"/>
                  </a:schemeClr>
                </a:solidFill>
              </a:defRPr>
            </a:lvl6pPr>
            <a:lvl7pPr marL="3661499" indent="0" algn="ctr">
              <a:buNone/>
              <a:defRPr>
                <a:solidFill>
                  <a:schemeClr val="tx1">
                    <a:tint val="75000"/>
                  </a:schemeClr>
                </a:solidFill>
              </a:defRPr>
            </a:lvl7pPr>
            <a:lvl8pPr marL="4263214" indent="0" algn="ctr">
              <a:buNone/>
              <a:defRPr>
                <a:solidFill>
                  <a:schemeClr val="tx1">
                    <a:tint val="75000"/>
                  </a:schemeClr>
                </a:solidFill>
              </a:defRPr>
            </a:lvl8pPr>
            <a:lvl9pPr marL="4877116" indent="0" algn="ctr">
              <a:buNone/>
              <a:defRPr>
                <a:solidFill>
                  <a:schemeClr val="tx1">
                    <a:tint val="75000"/>
                  </a:schemeClr>
                </a:solidFill>
              </a:defRPr>
            </a:lvl9pPr>
          </a:lstStyle>
          <a:p>
            <a:r>
              <a:rPr lang="en-US" dirty="0" smtClean="0"/>
              <a:t>Sub-topic</a:t>
            </a:r>
            <a:endParaRPr dirty="0"/>
          </a:p>
        </p:txBody>
      </p:sp>
      <p:sp>
        <p:nvSpPr>
          <p:cNvPr id="9" name="Text Placeholder 8"/>
          <p:cNvSpPr>
            <a:spLocks noGrp="1"/>
          </p:cNvSpPr>
          <p:nvPr>
            <p:ph type="body" sz="quarter" idx="10" hasCustomPrompt="1"/>
          </p:nvPr>
        </p:nvSpPr>
        <p:spPr>
          <a:xfrm>
            <a:off x="422642" y="6353187"/>
            <a:ext cx="1352878" cy="392545"/>
          </a:xfrm>
          <a:prstGeom prst="rect">
            <a:avLst/>
          </a:prstGeom>
        </p:spPr>
        <p:txBody>
          <a:bodyPr vert="horz"/>
          <a:lstStyle>
            <a:lvl1pPr marL="0" indent="0">
              <a:buFontTx/>
              <a:buNone/>
              <a:defRPr sz="1152" b="1" baseline="0">
                <a:solidFill>
                  <a:srgbClr val="666666"/>
                </a:solidFill>
                <a:latin typeface="Arial"/>
                <a:cs typeface="Arial"/>
              </a:defRPr>
            </a:lvl1pPr>
            <a:lvl2pPr marL="277109" indent="0">
              <a:buFontTx/>
              <a:buNone/>
              <a:defRPr>
                <a:latin typeface="Arial"/>
                <a:cs typeface="Arial"/>
              </a:defRPr>
            </a:lvl2pPr>
            <a:lvl3pPr marL="554218" indent="0">
              <a:buFontTx/>
              <a:buNone/>
              <a:defRPr>
                <a:latin typeface="Arial"/>
                <a:cs typeface="Arial"/>
              </a:defRPr>
            </a:lvl3pPr>
            <a:lvl4pPr marL="831327" indent="0">
              <a:buFontTx/>
              <a:buNone/>
              <a:defRPr>
                <a:latin typeface="Arial"/>
                <a:cs typeface="Arial"/>
              </a:defRPr>
            </a:lvl4pPr>
            <a:lvl5pPr marL="1108436" indent="0">
              <a:buFontTx/>
              <a:buNone/>
              <a:defRPr>
                <a:latin typeface="Arial"/>
                <a:cs typeface="Arial"/>
              </a:defRPr>
            </a:lvl5pPr>
          </a:lstStyle>
          <a:p>
            <a:pPr lvl="0"/>
            <a:r>
              <a:rPr lang="en-US" dirty="0" smtClean="0"/>
              <a:t>Presentation title</a:t>
            </a:r>
            <a:endParaRPr lang="en-US" dirty="0"/>
          </a:p>
        </p:txBody>
      </p:sp>
      <p:sp>
        <p:nvSpPr>
          <p:cNvPr id="11" name="Text Placeholder 10"/>
          <p:cNvSpPr>
            <a:spLocks noGrp="1"/>
          </p:cNvSpPr>
          <p:nvPr>
            <p:ph type="body" sz="quarter" idx="11" hasCustomPrompt="1"/>
          </p:nvPr>
        </p:nvSpPr>
        <p:spPr>
          <a:xfrm>
            <a:off x="1695638" y="6352961"/>
            <a:ext cx="2574636" cy="392545"/>
          </a:xfrm>
          <a:prstGeom prst="rect">
            <a:avLst/>
          </a:prstGeom>
        </p:spPr>
        <p:txBody>
          <a:bodyPr vert="horz"/>
          <a:lstStyle>
            <a:lvl1pPr marL="0" indent="0">
              <a:buFontTx/>
              <a:buNone/>
              <a:defRPr sz="1152" baseline="0">
                <a:solidFill>
                  <a:srgbClr val="666666"/>
                </a:solidFill>
                <a:latin typeface="Arial"/>
                <a:cs typeface="Arial"/>
              </a:defRPr>
            </a:lvl1pPr>
            <a:lvl2pPr marL="277109" indent="0">
              <a:buFontTx/>
              <a:buNone/>
              <a:defRPr/>
            </a:lvl2pPr>
            <a:lvl3pPr marL="554218" indent="0">
              <a:buFontTx/>
              <a:buNone/>
              <a:defRPr/>
            </a:lvl3pPr>
            <a:lvl4pPr marL="831327" indent="0">
              <a:buFontTx/>
              <a:buNone/>
              <a:defRPr/>
            </a:lvl4pPr>
            <a:lvl5pPr marL="1108436" indent="0">
              <a:buFontTx/>
              <a:buNone/>
              <a:defRPr/>
            </a:lvl5pPr>
          </a:lstStyle>
          <a:p>
            <a:pPr lvl="0"/>
            <a:r>
              <a:rPr lang="en-US" dirty="0" smtClean="0"/>
              <a:t>l  Introduction  l  02.09.16</a:t>
            </a:r>
            <a:endParaRPr lang="en-US" dirty="0"/>
          </a:p>
        </p:txBody>
      </p:sp>
    </p:spTree>
    <p:extLst>
      <p:ext uri="{BB962C8B-B14F-4D97-AF65-F5344CB8AC3E}">
        <p14:creationId xmlns:p14="http://schemas.microsoft.com/office/powerpoint/2010/main" val="351009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7811BE-8B74-4A84-9C4F-042747A426C2}"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AFAA5-71DF-4D51-AD94-AC068B46C9E4}" type="slidenum">
              <a:rPr lang="en-US" smtClean="0"/>
              <a:t>‹#›</a:t>
            </a:fld>
            <a:endParaRPr lang="en-US"/>
          </a:p>
        </p:txBody>
      </p:sp>
    </p:spTree>
    <p:extLst>
      <p:ext uri="{BB962C8B-B14F-4D97-AF65-F5344CB8AC3E}">
        <p14:creationId xmlns:p14="http://schemas.microsoft.com/office/powerpoint/2010/main" val="2721933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7811BE-8B74-4A84-9C4F-042747A426C2}" type="datetimeFigureOut">
              <a:rPr lang="en-US" smtClean="0"/>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AFAA5-71DF-4D51-AD94-AC068B46C9E4}" type="slidenum">
              <a:rPr lang="en-US" smtClean="0"/>
              <a:t>‹#›</a:t>
            </a:fld>
            <a:endParaRPr lang="en-US"/>
          </a:p>
        </p:txBody>
      </p:sp>
    </p:spTree>
    <p:extLst>
      <p:ext uri="{BB962C8B-B14F-4D97-AF65-F5344CB8AC3E}">
        <p14:creationId xmlns:p14="http://schemas.microsoft.com/office/powerpoint/2010/main" val="182507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7811BE-8B74-4A84-9C4F-042747A426C2}" type="datetimeFigureOut">
              <a:rPr lang="en-US" smtClean="0"/>
              <a:t>8/22/2016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AFAA5-71DF-4D51-AD94-AC068B46C9E4}" type="slidenum">
              <a:rPr lang="en-US" smtClean="0"/>
              <a:t>‹#›</a:t>
            </a:fld>
            <a:endParaRPr lang="en-US"/>
          </a:p>
        </p:txBody>
      </p:sp>
    </p:spTree>
    <p:extLst>
      <p:ext uri="{BB962C8B-B14F-4D97-AF65-F5344CB8AC3E}">
        <p14:creationId xmlns:p14="http://schemas.microsoft.com/office/powerpoint/2010/main" val="378356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7811BE-8B74-4A84-9C4F-042747A426C2}" type="datetimeFigureOut">
              <a:rPr lang="en-US" smtClean="0"/>
              <a:t>8/22/2016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AFAA5-71DF-4D51-AD94-AC068B46C9E4}" type="slidenum">
              <a:rPr lang="en-US" smtClean="0"/>
              <a:t>‹#›</a:t>
            </a:fld>
            <a:endParaRPr lang="en-US"/>
          </a:p>
        </p:txBody>
      </p:sp>
    </p:spTree>
    <p:extLst>
      <p:ext uri="{BB962C8B-B14F-4D97-AF65-F5344CB8AC3E}">
        <p14:creationId xmlns:p14="http://schemas.microsoft.com/office/powerpoint/2010/main" val="434581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811BE-8B74-4A84-9C4F-042747A426C2}" type="datetimeFigureOut">
              <a:rPr lang="en-US" smtClean="0"/>
              <a:t>8/22/2016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AFAA5-71DF-4D51-AD94-AC068B46C9E4}" type="slidenum">
              <a:rPr lang="en-US" smtClean="0"/>
              <a:t>‹#›</a:t>
            </a:fld>
            <a:endParaRPr lang="en-US"/>
          </a:p>
        </p:txBody>
      </p:sp>
    </p:spTree>
    <p:extLst>
      <p:ext uri="{BB962C8B-B14F-4D97-AF65-F5344CB8AC3E}">
        <p14:creationId xmlns:p14="http://schemas.microsoft.com/office/powerpoint/2010/main" val="407464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7811BE-8B74-4A84-9C4F-042747A426C2}" type="datetimeFigureOut">
              <a:rPr lang="en-US" smtClean="0"/>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AFAA5-71DF-4D51-AD94-AC068B46C9E4}" type="slidenum">
              <a:rPr lang="en-US" smtClean="0"/>
              <a:t>‹#›</a:t>
            </a:fld>
            <a:endParaRPr lang="en-US"/>
          </a:p>
        </p:txBody>
      </p:sp>
    </p:spTree>
    <p:extLst>
      <p:ext uri="{BB962C8B-B14F-4D97-AF65-F5344CB8AC3E}">
        <p14:creationId xmlns:p14="http://schemas.microsoft.com/office/powerpoint/2010/main" val="3577889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7811BE-8B74-4A84-9C4F-042747A426C2}" type="datetimeFigureOut">
              <a:rPr lang="en-US" smtClean="0"/>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AFAA5-71DF-4D51-AD94-AC068B46C9E4}" type="slidenum">
              <a:rPr lang="en-US" smtClean="0"/>
              <a:t>‹#›</a:t>
            </a:fld>
            <a:endParaRPr lang="en-US"/>
          </a:p>
        </p:txBody>
      </p:sp>
    </p:spTree>
    <p:extLst>
      <p:ext uri="{BB962C8B-B14F-4D97-AF65-F5344CB8AC3E}">
        <p14:creationId xmlns:p14="http://schemas.microsoft.com/office/powerpoint/2010/main" val="3870674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1.jp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2.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3.xml"/><Relationship Id="rId1" Type="http://schemas.openxmlformats.org/officeDocument/2006/relationships/slideLayout" Target="../slideLayouts/slideLayout20.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811BE-8B74-4A84-9C4F-042747A426C2}" type="datetimeFigureOut">
              <a:rPr lang="en-US" smtClean="0"/>
              <a:t>8/22/2016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AFAA5-71DF-4D51-AD94-AC068B46C9E4}" type="slidenum">
              <a:rPr lang="en-US" smtClean="0"/>
              <a:t>‹#›</a:t>
            </a:fld>
            <a:endParaRPr lang="en-US"/>
          </a:p>
        </p:txBody>
      </p:sp>
    </p:spTree>
    <p:extLst>
      <p:ext uri="{BB962C8B-B14F-4D97-AF65-F5344CB8AC3E}">
        <p14:creationId xmlns:p14="http://schemas.microsoft.com/office/powerpoint/2010/main" val="537338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Pattern_5 for PPT.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0797728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70" r:id="rId4"/>
    <p:sldLayoutId id="2147483671" r:id="rId5"/>
  </p:sldLayoutIdLst>
  <p:txStyles>
    <p:titleStyle>
      <a:lvl1pPr algn="ctr" defTabSz="277109" rtl="0" eaLnBrk="1" latinLnBrk="0" hangingPunct="1">
        <a:spcBef>
          <a:spcPct val="0"/>
        </a:spcBef>
        <a:buNone/>
        <a:defRPr sz="2667" kern="1200">
          <a:solidFill>
            <a:schemeClr val="tx1"/>
          </a:solidFill>
          <a:latin typeface="+mj-lt"/>
          <a:ea typeface="+mj-ea"/>
          <a:cs typeface="+mj-cs"/>
        </a:defRPr>
      </a:lvl1pPr>
    </p:titleStyle>
    <p:bodyStyle>
      <a:lvl1pPr marL="207832" indent="-207832" algn="l" defTabSz="277109" rtl="0" eaLnBrk="1" latinLnBrk="0" hangingPunct="1">
        <a:spcBef>
          <a:spcPct val="20000"/>
        </a:spcBef>
        <a:buFont typeface="Arial"/>
        <a:buChar char="•"/>
        <a:defRPr sz="1940" kern="1200">
          <a:solidFill>
            <a:schemeClr val="tx1"/>
          </a:solidFill>
          <a:latin typeface="+mn-lt"/>
          <a:ea typeface="+mn-ea"/>
          <a:cs typeface="+mn-cs"/>
        </a:defRPr>
      </a:lvl1pPr>
      <a:lvl2pPr marL="450302" indent="-173193" algn="l" defTabSz="277109" rtl="0" eaLnBrk="1" latinLnBrk="0" hangingPunct="1">
        <a:spcBef>
          <a:spcPct val="20000"/>
        </a:spcBef>
        <a:buFont typeface="Arial"/>
        <a:buChar char="–"/>
        <a:defRPr sz="1697" kern="1200">
          <a:solidFill>
            <a:schemeClr val="tx1"/>
          </a:solidFill>
          <a:latin typeface="+mn-lt"/>
          <a:ea typeface="+mn-ea"/>
          <a:cs typeface="+mn-cs"/>
        </a:defRPr>
      </a:lvl2pPr>
      <a:lvl3pPr marL="692772" indent="-138554" algn="l" defTabSz="277109" rtl="0" eaLnBrk="1" latinLnBrk="0" hangingPunct="1">
        <a:spcBef>
          <a:spcPct val="20000"/>
        </a:spcBef>
        <a:buFont typeface="Arial"/>
        <a:buChar char="•"/>
        <a:defRPr sz="1455" kern="1200">
          <a:solidFill>
            <a:schemeClr val="tx1"/>
          </a:solidFill>
          <a:latin typeface="+mn-lt"/>
          <a:ea typeface="+mn-ea"/>
          <a:cs typeface="+mn-cs"/>
        </a:defRPr>
      </a:lvl3pPr>
      <a:lvl4pPr marL="969881" indent="-138554" algn="l" defTabSz="277109" rtl="0" eaLnBrk="1" latinLnBrk="0" hangingPunct="1">
        <a:spcBef>
          <a:spcPct val="20000"/>
        </a:spcBef>
        <a:buFont typeface="Arial"/>
        <a:buChar char="–"/>
        <a:defRPr sz="1212" kern="1200">
          <a:solidFill>
            <a:schemeClr val="tx1"/>
          </a:solidFill>
          <a:latin typeface="+mn-lt"/>
          <a:ea typeface="+mn-ea"/>
          <a:cs typeface="+mn-cs"/>
        </a:defRPr>
      </a:lvl4pPr>
      <a:lvl5pPr marL="1246990" indent="-138554" algn="l" defTabSz="277109" rtl="0" eaLnBrk="1" latinLnBrk="0" hangingPunct="1">
        <a:spcBef>
          <a:spcPct val="20000"/>
        </a:spcBef>
        <a:buFont typeface="Arial"/>
        <a:buChar char="»"/>
        <a:defRPr sz="1212" kern="1200">
          <a:solidFill>
            <a:schemeClr val="tx1"/>
          </a:solidFill>
          <a:latin typeface="+mn-lt"/>
          <a:ea typeface="+mn-ea"/>
          <a:cs typeface="+mn-cs"/>
        </a:defRPr>
      </a:lvl5pPr>
      <a:lvl6pPr marL="1524099" indent="-138554" algn="l" defTabSz="277109" rtl="0" eaLnBrk="1" latinLnBrk="0" hangingPunct="1">
        <a:spcBef>
          <a:spcPct val="20000"/>
        </a:spcBef>
        <a:buFont typeface="Arial"/>
        <a:buChar char="•"/>
        <a:defRPr sz="1212" kern="1200">
          <a:solidFill>
            <a:schemeClr val="tx1"/>
          </a:solidFill>
          <a:latin typeface="+mn-lt"/>
          <a:ea typeface="+mn-ea"/>
          <a:cs typeface="+mn-cs"/>
        </a:defRPr>
      </a:lvl6pPr>
      <a:lvl7pPr marL="1801208" indent="-138554" algn="l" defTabSz="277109" rtl="0" eaLnBrk="1" latinLnBrk="0" hangingPunct="1">
        <a:spcBef>
          <a:spcPct val="20000"/>
        </a:spcBef>
        <a:buFont typeface="Arial"/>
        <a:buChar char="•"/>
        <a:defRPr sz="1212" kern="1200">
          <a:solidFill>
            <a:schemeClr val="tx1"/>
          </a:solidFill>
          <a:latin typeface="+mn-lt"/>
          <a:ea typeface="+mn-ea"/>
          <a:cs typeface="+mn-cs"/>
        </a:defRPr>
      </a:lvl7pPr>
      <a:lvl8pPr marL="2078317" indent="-138554" algn="l" defTabSz="277109" rtl="0" eaLnBrk="1" latinLnBrk="0" hangingPunct="1">
        <a:spcBef>
          <a:spcPct val="20000"/>
        </a:spcBef>
        <a:buFont typeface="Arial"/>
        <a:buChar char="•"/>
        <a:defRPr sz="1212" kern="1200">
          <a:solidFill>
            <a:schemeClr val="tx1"/>
          </a:solidFill>
          <a:latin typeface="+mn-lt"/>
          <a:ea typeface="+mn-ea"/>
          <a:cs typeface="+mn-cs"/>
        </a:defRPr>
      </a:lvl8pPr>
      <a:lvl9pPr marL="2355426" indent="-138554" algn="l" defTabSz="277109" rtl="0" eaLnBrk="1" latinLnBrk="0" hangingPunct="1">
        <a:spcBef>
          <a:spcPct val="20000"/>
        </a:spcBef>
        <a:buFont typeface="Arial"/>
        <a:buChar char="•"/>
        <a:defRPr sz="1212" kern="1200">
          <a:solidFill>
            <a:schemeClr val="tx1"/>
          </a:solidFill>
          <a:latin typeface="+mn-lt"/>
          <a:ea typeface="+mn-ea"/>
          <a:cs typeface="+mn-cs"/>
        </a:defRPr>
      </a:lvl9pPr>
    </p:bodyStyle>
    <p:otherStyle>
      <a:defPPr>
        <a:defRPr lang="en-US"/>
      </a:defPPr>
      <a:lvl1pPr marL="0" algn="l" defTabSz="277109" rtl="0" eaLnBrk="1" latinLnBrk="0" hangingPunct="1">
        <a:defRPr sz="1091" kern="1200">
          <a:solidFill>
            <a:schemeClr val="tx1"/>
          </a:solidFill>
          <a:latin typeface="+mn-lt"/>
          <a:ea typeface="+mn-ea"/>
          <a:cs typeface="+mn-cs"/>
        </a:defRPr>
      </a:lvl1pPr>
      <a:lvl2pPr marL="277109" algn="l" defTabSz="277109" rtl="0" eaLnBrk="1" latinLnBrk="0" hangingPunct="1">
        <a:defRPr sz="1091" kern="1200">
          <a:solidFill>
            <a:schemeClr val="tx1"/>
          </a:solidFill>
          <a:latin typeface="+mn-lt"/>
          <a:ea typeface="+mn-ea"/>
          <a:cs typeface="+mn-cs"/>
        </a:defRPr>
      </a:lvl2pPr>
      <a:lvl3pPr marL="554218" algn="l" defTabSz="277109" rtl="0" eaLnBrk="1" latinLnBrk="0" hangingPunct="1">
        <a:defRPr sz="1091" kern="1200">
          <a:solidFill>
            <a:schemeClr val="tx1"/>
          </a:solidFill>
          <a:latin typeface="+mn-lt"/>
          <a:ea typeface="+mn-ea"/>
          <a:cs typeface="+mn-cs"/>
        </a:defRPr>
      </a:lvl3pPr>
      <a:lvl4pPr marL="831327" algn="l" defTabSz="277109" rtl="0" eaLnBrk="1" latinLnBrk="0" hangingPunct="1">
        <a:defRPr sz="1091" kern="1200">
          <a:solidFill>
            <a:schemeClr val="tx1"/>
          </a:solidFill>
          <a:latin typeface="+mn-lt"/>
          <a:ea typeface="+mn-ea"/>
          <a:cs typeface="+mn-cs"/>
        </a:defRPr>
      </a:lvl4pPr>
      <a:lvl5pPr marL="1108436" algn="l" defTabSz="277109" rtl="0" eaLnBrk="1" latinLnBrk="0" hangingPunct="1">
        <a:defRPr sz="1091" kern="1200">
          <a:solidFill>
            <a:schemeClr val="tx1"/>
          </a:solidFill>
          <a:latin typeface="+mn-lt"/>
          <a:ea typeface="+mn-ea"/>
          <a:cs typeface="+mn-cs"/>
        </a:defRPr>
      </a:lvl5pPr>
      <a:lvl6pPr marL="1385545" algn="l" defTabSz="277109" rtl="0" eaLnBrk="1" latinLnBrk="0" hangingPunct="1">
        <a:defRPr sz="1091" kern="1200">
          <a:solidFill>
            <a:schemeClr val="tx1"/>
          </a:solidFill>
          <a:latin typeface="+mn-lt"/>
          <a:ea typeface="+mn-ea"/>
          <a:cs typeface="+mn-cs"/>
        </a:defRPr>
      </a:lvl6pPr>
      <a:lvl7pPr marL="1662654" algn="l" defTabSz="277109" rtl="0" eaLnBrk="1" latinLnBrk="0" hangingPunct="1">
        <a:defRPr sz="1091" kern="1200">
          <a:solidFill>
            <a:schemeClr val="tx1"/>
          </a:solidFill>
          <a:latin typeface="+mn-lt"/>
          <a:ea typeface="+mn-ea"/>
          <a:cs typeface="+mn-cs"/>
        </a:defRPr>
      </a:lvl7pPr>
      <a:lvl8pPr marL="1939762" algn="l" defTabSz="277109" rtl="0" eaLnBrk="1" latinLnBrk="0" hangingPunct="1">
        <a:defRPr sz="1091" kern="1200">
          <a:solidFill>
            <a:schemeClr val="tx1"/>
          </a:solidFill>
          <a:latin typeface="+mn-lt"/>
          <a:ea typeface="+mn-ea"/>
          <a:cs typeface="+mn-cs"/>
        </a:defRPr>
      </a:lvl8pPr>
      <a:lvl9pPr marL="2216871" algn="l" defTabSz="277109" rtl="0" eaLnBrk="1" latinLnBrk="0" hangingPunct="1">
        <a:defRPr sz="109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Imag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a:noFill/>
          <a:ln>
            <a:noFill/>
          </a:ln>
        </p:spPr>
      </p:pic>
      <p:sp>
        <p:nvSpPr>
          <p:cNvPr id="10" name="Line 4"/>
          <p:cNvSpPr/>
          <p:nvPr/>
        </p:nvSpPr>
        <p:spPr>
          <a:xfrm>
            <a:off x="578155" y="1203121"/>
            <a:ext cx="11131245" cy="0"/>
          </a:xfrm>
          <a:prstGeom prst="line">
            <a:avLst/>
          </a:prstGeom>
          <a:noFill/>
          <a:ln w="13461" cmpd="sng">
            <a:solidFill>
              <a:srgbClr val="666666"/>
            </a:solidFill>
            <a:prstDash val="solid"/>
          </a:ln>
        </p:spPr>
        <p:txBody>
          <a:bodyPr anchor="ctr">
            <a:spAutoFit/>
          </a:bodyPr>
          <a:lstStyle/>
          <a:p>
            <a:pPr algn="ctr"/>
            <a:endParaRPr lang="en-US" sz="1091"/>
          </a:p>
        </p:txBody>
      </p:sp>
      <p:pic>
        <p:nvPicPr>
          <p:cNvPr id="11" name="Image 5"/>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a:xfrm>
            <a:off x="482600" y="503926"/>
            <a:ext cx="2390335" cy="315679"/>
          </a:xfrm>
          <a:prstGeom prst="rect">
            <a:avLst/>
          </a:prstGeom>
          <a:noFill/>
          <a:ln>
            <a:noFill/>
          </a:ln>
        </p:spPr>
      </p:pic>
    </p:spTree>
    <p:extLst>
      <p:ext uri="{BB962C8B-B14F-4D97-AF65-F5344CB8AC3E}">
        <p14:creationId xmlns:p14="http://schemas.microsoft.com/office/powerpoint/2010/main" val="2596720903"/>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554218" rtl="0" eaLnBrk="1" latinLnBrk="0" hangingPunct="1">
        <a:spcBef>
          <a:spcPct val="0"/>
        </a:spcBef>
        <a:buNone/>
        <a:defRPr sz="2667" kern="1200">
          <a:solidFill>
            <a:schemeClr val="tx1"/>
          </a:solidFill>
          <a:latin typeface="+mj-lt"/>
          <a:ea typeface="+mj-ea"/>
          <a:cs typeface="+mj-cs"/>
        </a:defRPr>
      </a:lvl1pPr>
    </p:titleStyle>
    <p:bodyStyle>
      <a:lvl1pPr marL="207832" indent="-207832" algn="l" defTabSz="554218" rtl="0" eaLnBrk="1" latinLnBrk="0" hangingPunct="1">
        <a:spcBef>
          <a:spcPct val="20000"/>
        </a:spcBef>
        <a:buFont typeface="Arial" pitchFamily="34" charset="0"/>
        <a:buChar char="•"/>
        <a:defRPr sz="1940" kern="1200">
          <a:solidFill>
            <a:schemeClr val="tx1"/>
          </a:solidFill>
          <a:latin typeface="+mn-lt"/>
          <a:ea typeface="+mn-ea"/>
          <a:cs typeface="+mn-cs"/>
        </a:defRPr>
      </a:lvl1pPr>
      <a:lvl2pPr marL="450302" indent="-173193" algn="l" defTabSz="554218" rtl="0" eaLnBrk="1" latinLnBrk="0" hangingPunct="1">
        <a:spcBef>
          <a:spcPct val="20000"/>
        </a:spcBef>
        <a:buFont typeface="Arial" pitchFamily="34" charset="0"/>
        <a:buChar char="–"/>
        <a:defRPr sz="1697" kern="1200">
          <a:solidFill>
            <a:schemeClr val="tx1"/>
          </a:solidFill>
          <a:latin typeface="+mn-lt"/>
          <a:ea typeface="+mn-ea"/>
          <a:cs typeface="+mn-cs"/>
        </a:defRPr>
      </a:lvl2pPr>
      <a:lvl3pPr marL="692772" indent="-138554" algn="l" defTabSz="554218" rtl="0" eaLnBrk="1" latinLnBrk="0" hangingPunct="1">
        <a:spcBef>
          <a:spcPct val="20000"/>
        </a:spcBef>
        <a:buFont typeface="Arial" pitchFamily="34" charset="0"/>
        <a:buChar char="•"/>
        <a:defRPr sz="1455" kern="1200">
          <a:solidFill>
            <a:schemeClr val="tx1"/>
          </a:solidFill>
          <a:latin typeface="+mn-lt"/>
          <a:ea typeface="+mn-ea"/>
          <a:cs typeface="+mn-cs"/>
        </a:defRPr>
      </a:lvl3pPr>
      <a:lvl4pPr marL="969881"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4pPr>
      <a:lvl5pPr marL="1246990"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5pPr>
      <a:lvl6pPr marL="1524099"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6pPr>
      <a:lvl7pPr marL="1801208"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7pPr>
      <a:lvl8pPr marL="2078317"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8pPr>
      <a:lvl9pPr marL="2355426"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9pPr>
    </p:bodyStyle>
    <p:otherStyle>
      <a:defPPr>
        <a:defRPr lang="en-US"/>
      </a:defPPr>
      <a:lvl1pPr marL="0" algn="l" defTabSz="554218" rtl="0" eaLnBrk="1" latinLnBrk="0" hangingPunct="1">
        <a:defRPr sz="1091" kern="1200">
          <a:solidFill>
            <a:schemeClr val="tx1"/>
          </a:solidFill>
          <a:latin typeface="+mn-lt"/>
          <a:ea typeface="+mn-ea"/>
          <a:cs typeface="+mn-cs"/>
        </a:defRPr>
      </a:lvl1pPr>
      <a:lvl2pPr marL="277109" algn="l" defTabSz="554218" rtl="0" eaLnBrk="1" latinLnBrk="0" hangingPunct="1">
        <a:defRPr sz="1091" kern="1200">
          <a:solidFill>
            <a:schemeClr val="tx1"/>
          </a:solidFill>
          <a:latin typeface="+mn-lt"/>
          <a:ea typeface="+mn-ea"/>
          <a:cs typeface="+mn-cs"/>
        </a:defRPr>
      </a:lvl2pPr>
      <a:lvl3pPr marL="554218" algn="l" defTabSz="554218" rtl="0" eaLnBrk="1" latinLnBrk="0" hangingPunct="1">
        <a:defRPr sz="1091" kern="1200">
          <a:solidFill>
            <a:schemeClr val="tx1"/>
          </a:solidFill>
          <a:latin typeface="+mn-lt"/>
          <a:ea typeface="+mn-ea"/>
          <a:cs typeface="+mn-cs"/>
        </a:defRPr>
      </a:lvl3pPr>
      <a:lvl4pPr marL="831327" algn="l" defTabSz="554218" rtl="0" eaLnBrk="1" latinLnBrk="0" hangingPunct="1">
        <a:defRPr sz="1091" kern="1200">
          <a:solidFill>
            <a:schemeClr val="tx1"/>
          </a:solidFill>
          <a:latin typeface="+mn-lt"/>
          <a:ea typeface="+mn-ea"/>
          <a:cs typeface="+mn-cs"/>
        </a:defRPr>
      </a:lvl4pPr>
      <a:lvl5pPr marL="1108436" algn="l" defTabSz="554218" rtl="0" eaLnBrk="1" latinLnBrk="0" hangingPunct="1">
        <a:defRPr sz="1091" kern="1200">
          <a:solidFill>
            <a:schemeClr val="tx1"/>
          </a:solidFill>
          <a:latin typeface="+mn-lt"/>
          <a:ea typeface="+mn-ea"/>
          <a:cs typeface="+mn-cs"/>
        </a:defRPr>
      </a:lvl5pPr>
      <a:lvl6pPr marL="1385545" algn="l" defTabSz="554218" rtl="0" eaLnBrk="1" latinLnBrk="0" hangingPunct="1">
        <a:defRPr sz="1091" kern="1200">
          <a:solidFill>
            <a:schemeClr val="tx1"/>
          </a:solidFill>
          <a:latin typeface="+mn-lt"/>
          <a:ea typeface="+mn-ea"/>
          <a:cs typeface="+mn-cs"/>
        </a:defRPr>
      </a:lvl6pPr>
      <a:lvl7pPr marL="1662654" algn="l" defTabSz="554218" rtl="0" eaLnBrk="1" latinLnBrk="0" hangingPunct="1">
        <a:defRPr sz="1091" kern="1200">
          <a:solidFill>
            <a:schemeClr val="tx1"/>
          </a:solidFill>
          <a:latin typeface="+mn-lt"/>
          <a:ea typeface="+mn-ea"/>
          <a:cs typeface="+mn-cs"/>
        </a:defRPr>
      </a:lvl7pPr>
      <a:lvl8pPr marL="1939762" algn="l" defTabSz="554218" rtl="0" eaLnBrk="1" latinLnBrk="0" hangingPunct="1">
        <a:defRPr sz="1091" kern="1200">
          <a:solidFill>
            <a:schemeClr val="tx1"/>
          </a:solidFill>
          <a:latin typeface="+mn-lt"/>
          <a:ea typeface="+mn-ea"/>
          <a:cs typeface="+mn-cs"/>
        </a:defRPr>
      </a:lvl8pPr>
      <a:lvl9pPr marL="2216871" algn="l" defTabSz="554218" rtl="0" eaLnBrk="1" latinLnBrk="0" hangingPunct="1">
        <a:defRPr sz="109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www.pcamonline.org/"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6284" y="1713394"/>
            <a:ext cx="10169007" cy="2133663"/>
          </a:xfrm>
        </p:spPr>
        <p:txBody>
          <a:bodyPr/>
          <a:lstStyle/>
          <a:p>
            <a:r>
              <a:rPr lang="en-US" sz="4849" dirty="0" smtClean="0"/>
              <a:t>Interoperable Social Determinants of Health: </a:t>
            </a:r>
            <a:r>
              <a:rPr lang="en-US" sz="4849" dirty="0" err="1" smtClean="0"/>
              <a:t>LOINCing</a:t>
            </a:r>
            <a:r>
              <a:rPr lang="en-US" sz="4849" dirty="0" smtClean="0"/>
              <a:t> the PCAM</a:t>
            </a:r>
            <a:endParaRPr lang="en-US" sz="4849" dirty="0"/>
          </a:p>
        </p:txBody>
      </p:sp>
      <p:sp>
        <p:nvSpPr>
          <p:cNvPr id="3" name="Subtitle 2"/>
          <p:cNvSpPr>
            <a:spLocks noGrp="1"/>
          </p:cNvSpPr>
          <p:nvPr>
            <p:ph type="subTitle" idx="1"/>
          </p:nvPr>
        </p:nvSpPr>
        <p:spPr>
          <a:xfrm>
            <a:off x="1695638" y="3952695"/>
            <a:ext cx="3783396" cy="1832931"/>
          </a:xfrm>
        </p:spPr>
        <p:txBody>
          <a:bodyPr/>
          <a:lstStyle/>
          <a:p>
            <a:r>
              <a:rPr lang="en-US" sz="1940" dirty="0"/>
              <a:t>Sharon Hewner, PhD RN</a:t>
            </a:r>
          </a:p>
          <a:p>
            <a:endParaRPr lang="en-US" sz="1940" dirty="0"/>
          </a:p>
        </p:txBody>
      </p:sp>
      <p:sp>
        <p:nvSpPr>
          <p:cNvPr id="4" name="Text Placeholder 3"/>
          <p:cNvSpPr>
            <a:spLocks noGrp="1"/>
          </p:cNvSpPr>
          <p:nvPr>
            <p:ph type="body" sz="quarter" idx="10"/>
          </p:nvPr>
        </p:nvSpPr>
        <p:spPr/>
        <p:txBody>
          <a:bodyPr/>
          <a:lstStyle/>
          <a:p>
            <a:r>
              <a:rPr lang="en-US" dirty="0" smtClean="0"/>
              <a:t>PCAM/LOINC</a:t>
            </a:r>
            <a:endParaRPr lang="en-US" dirty="0"/>
          </a:p>
        </p:txBody>
      </p:sp>
      <p:sp>
        <p:nvSpPr>
          <p:cNvPr id="5" name="Text Placeholder 4"/>
          <p:cNvSpPr>
            <a:spLocks noGrp="1"/>
          </p:cNvSpPr>
          <p:nvPr>
            <p:ph type="body" sz="quarter" idx="11"/>
          </p:nvPr>
        </p:nvSpPr>
        <p:spPr/>
        <p:txBody>
          <a:bodyPr/>
          <a:lstStyle/>
          <a:p>
            <a:r>
              <a:rPr lang="hr-HR" dirty="0"/>
              <a:t>| </a:t>
            </a:r>
            <a:r>
              <a:rPr lang="en-US" dirty="0" smtClean="0"/>
              <a:t>Hewner presentation</a:t>
            </a:r>
            <a:r>
              <a:rPr lang="hr-HR" dirty="0" smtClean="0"/>
              <a:t>| </a:t>
            </a:r>
            <a:r>
              <a:rPr lang="en-US" dirty="0" smtClean="0"/>
              <a:t>08.25.2016</a:t>
            </a:r>
            <a:endParaRPr lang="en-US" dirty="0"/>
          </a:p>
        </p:txBody>
      </p:sp>
      <p:sp>
        <p:nvSpPr>
          <p:cNvPr id="7" name="Rectangle 6"/>
          <p:cNvSpPr/>
          <p:nvPr/>
        </p:nvSpPr>
        <p:spPr>
          <a:xfrm>
            <a:off x="422642" y="286833"/>
            <a:ext cx="2560314" cy="6546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77109"/>
            <a:endParaRPr lang="en-US" sz="1091">
              <a:solidFill>
                <a:prstClr val="white"/>
              </a:solidFill>
              <a:latin typeface="Calibri"/>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284" y="392469"/>
            <a:ext cx="2363248" cy="443345"/>
          </a:xfrm>
          <a:prstGeom prst="rect">
            <a:avLst/>
          </a:prstGeom>
        </p:spPr>
      </p:pic>
    </p:spTree>
    <p:extLst>
      <p:ext uri="{BB962C8B-B14F-4D97-AF65-F5344CB8AC3E}">
        <p14:creationId xmlns:p14="http://schemas.microsoft.com/office/powerpoint/2010/main" val="284544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ePCAM demonstration</a:t>
            </a:r>
            <a:endParaRPr lang="en-US" dirty="0"/>
          </a:p>
        </p:txBody>
      </p:sp>
      <p:sp>
        <p:nvSpPr>
          <p:cNvPr id="3" name="Subtitle 2"/>
          <p:cNvSpPr>
            <a:spLocks noGrp="1"/>
          </p:cNvSpPr>
          <p:nvPr>
            <p:ph type="subTitle" idx="1"/>
          </p:nvPr>
        </p:nvSpPr>
        <p:spPr>
          <a:xfrm>
            <a:off x="902696" y="4260112"/>
            <a:ext cx="5157862" cy="2055628"/>
          </a:xfrm>
        </p:spPr>
        <p:txBody>
          <a:bodyPr/>
          <a:lstStyle/>
          <a:p>
            <a:r>
              <a:rPr lang="en-US" dirty="0" smtClean="0"/>
              <a:t>Based on usability testing, real world implementation, and in collaboration and with approval of PCAM developers</a:t>
            </a:r>
          </a:p>
        </p:txBody>
      </p:sp>
      <p:sp>
        <p:nvSpPr>
          <p:cNvPr id="4" name="Text Placeholder 3"/>
          <p:cNvSpPr>
            <a:spLocks noGrp="1"/>
          </p:cNvSpPr>
          <p:nvPr>
            <p:ph type="body" sz="quarter" idx="10"/>
          </p:nvPr>
        </p:nvSpPr>
        <p:spPr>
          <a:xfrm>
            <a:off x="902469" y="3385360"/>
            <a:ext cx="7113744" cy="754250"/>
          </a:xfrm>
        </p:spPr>
        <p:txBody>
          <a:bodyPr/>
          <a:lstStyle/>
          <a:p>
            <a:r>
              <a:rPr lang="en-US" sz="3273" dirty="0" smtClean="0">
                <a:solidFill>
                  <a:schemeClr val="accent6">
                    <a:lumMod val="75000"/>
                  </a:schemeClr>
                </a:solidFill>
              </a:rPr>
              <a:t>Link to new version </a:t>
            </a:r>
            <a:endParaRPr lang="en-US" sz="3273" dirty="0">
              <a:solidFill>
                <a:schemeClr val="accent6">
                  <a:lumMod val="75000"/>
                </a:schemeClr>
              </a:solidFill>
            </a:endParaRPr>
          </a:p>
        </p:txBody>
      </p:sp>
    </p:spTree>
    <p:extLst>
      <p:ext uri="{BB962C8B-B14F-4D97-AF65-F5344CB8AC3E}">
        <p14:creationId xmlns:p14="http://schemas.microsoft.com/office/powerpoint/2010/main" val="2441070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37" dirty="0" smtClean="0"/>
              <a:t>Next steps</a:t>
            </a:r>
            <a:endParaRPr lang="en-US" sz="3637" dirty="0"/>
          </a:p>
        </p:txBody>
      </p:sp>
      <p:sp>
        <p:nvSpPr>
          <p:cNvPr id="12" name="Subtitle 11"/>
          <p:cNvSpPr>
            <a:spLocks noGrp="1"/>
          </p:cNvSpPr>
          <p:nvPr>
            <p:ph type="subTitle" idx="1"/>
          </p:nvPr>
        </p:nvSpPr>
        <p:spPr>
          <a:xfrm>
            <a:off x="422642" y="2468894"/>
            <a:ext cx="11259433" cy="3026384"/>
          </a:xfrm>
        </p:spPr>
        <p:txBody>
          <a:bodyPr>
            <a:normAutofit/>
          </a:bodyPr>
          <a:lstStyle/>
          <a:p>
            <a:pPr marL="457200" indent="-457200">
              <a:buFont typeface="Arial" panose="020B0604020202020204" pitchFamily="34" charset="0"/>
              <a:buChar char="•"/>
            </a:pPr>
            <a:r>
              <a:rPr lang="en-US" dirty="0" smtClean="0"/>
              <a:t>Create LOINC </a:t>
            </a:r>
            <a:r>
              <a:rPr lang="en-US" dirty="0" smtClean="0"/>
              <a:t>codes </a:t>
            </a:r>
            <a:r>
              <a:rPr lang="en-US" smtClean="0"/>
              <a:t>for </a:t>
            </a:r>
            <a:r>
              <a:rPr lang="en-US" smtClean="0"/>
              <a:t>each </a:t>
            </a:r>
            <a:r>
              <a:rPr lang="en-US" dirty="0" smtClean="0"/>
              <a:t>question and for the scores</a:t>
            </a:r>
          </a:p>
          <a:p>
            <a:pPr marL="457200" indent="-457200">
              <a:buFont typeface="Arial" panose="020B0604020202020204" pitchFamily="34" charset="0"/>
              <a:buChar char="•"/>
            </a:pPr>
            <a:r>
              <a:rPr lang="en-US" dirty="0" smtClean="0"/>
              <a:t>Plan to develop way to move ePCAM discrete values from web-based tool to the EHR </a:t>
            </a:r>
          </a:p>
          <a:p>
            <a:pPr marL="457200" indent="-457200">
              <a:buFont typeface="Arial" panose="020B0604020202020204" pitchFamily="34" charset="0"/>
              <a:buChar char="•"/>
            </a:pPr>
            <a:r>
              <a:rPr lang="en-US" dirty="0" smtClean="0"/>
              <a:t>Eventually plan to define problems identified using SNOMED-CT and possibly ICD-10 codes</a:t>
            </a:r>
            <a:endParaRPr lang="en-US" dirty="0"/>
          </a:p>
        </p:txBody>
      </p:sp>
      <p:sp>
        <p:nvSpPr>
          <p:cNvPr id="3" name="Text Placeholder 2"/>
          <p:cNvSpPr>
            <a:spLocks noGrp="1"/>
          </p:cNvSpPr>
          <p:nvPr>
            <p:ph type="body" sz="quarter" idx="15"/>
          </p:nvPr>
        </p:nvSpPr>
        <p:spPr/>
        <p:txBody>
          <a:bodyPr>
            <a:normAutofit/>
          </a:bodyPr>
          <a:lstStyle/>
          <a:p>
            <a:r>
              <a:rPr lang="en-US" dirty="0"/>
              <a:t>PCAM/LOINC</a:t>
            </a:r>
          </a:p>
        </p:txBody>
      </p:sp>
      <p:grpSp>
        <p:nvGrpSpPr>
          <p:cNvPr id="8" name="Group 7"/>
          <p:cNvGrpSpPr/>
          <p:nvPr/>
        </p:nvGrpSpPr>
        <p:grpSpPr>
          <a:xfrm>
            <a:off x="422643" y="392470"/>
            <a:ext cx="10997585" cy="941752"/>
            <a:chOff x="697360" y="647575"/>
            <a:chExt cx="18146016" cy="1553891"/>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361" y="647575"/>
              <a:ext cx="3899359" cy="731519"/>
            </a:xfrm>
            <a:prstGeom prst="rect">
              <a:avLst/>
            </a:prstGeom>
          </p:spPr>
        </p:pic>
        <p:cxnSp>
          <p:nvCxnSpPr>
            <p:cNvPr id="10" name="Straight Connector 9"/>
            <p:cNvCxnSpPr/>
            <p:nvPr/>
          </p:nvCxnSpPr>
          <p:spPr>
            <a:xfrm>
              <a:off x="697360" y="2201466"/>
              <a:ext cx="1814601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Text Placeholder 4"/>
          <p:cNvSpPr txBox="1">
            <a:spLocks/>
          </p:cNvSpPr>
          <p:nvPr/>
        </p:nvSpPr>
        <p:spPr>
          <a:xfrm>
            <a:off x="1695638" y="6352961"/>
            <a:ext cx="2574636" cy="392545"/>
          </a:xfrm>
          <a:prstGeom prst="rect">
            <a:avLst/>
          </a:prstGeom>
        </p:spPr>
        <p:txBody>
          <a:bodyPr vert="horz"/>
          <a:lstStyle>
            <a:lvl1pPr marL="0" indent="0" algn="l" defTabSz="554218" rtl="0" eaLnBrk="1" latinLnBrk="0" hangingPunct="1">
              <a:spcBef>
                <a:spcPct val="20000"/>
              </a:spcBef>
              <a:buFontTx/>
              <a:buNone/>
              <a:defRPr sz="1152" kern="1200" baseline="0">
                <a:solidFill>
                  <a:srgbClr val="666666"/>
                </a:solidFill>
                <a:latin typeface="Arial"/>
                <a:ea typeface="+mn-ea"/>
                <a:cs typeface="Arial"/>
              </a:defRPr>
            </a:lvl1pPr>
            <a:lvl2pPr marL="277109" indent="0" algn="l" defTabSz="554218" rtl="0" eaLnBrk="1" latinLnBrk="0" hangingPunct="1">
              <a:spcBef>
                <a:spcPct val="20000"/>
              </a:spcBef>
              <a:buFontTx/>
              <a:buNone/>
              <a:defRPr sz="1697" kern="1200">
                <a:solidFill>
                  <a:schemeClr val="tx1"/>
                </a:solidFill>
                <a:latin typeface="+mn-lt"/>
                <a:ea typeface="+mn-ea"/>
                <a:cs typeface="+mn-cs"/>
              </a:defRPr>
            </a:lvl2pPr>
            <a:lvl3pPr marL="554218" indent="0" algn="l" defTabSz="554218" rtl="0" eaLnBrk="1" latinLnBrk="0" hangingPunct="1">
              <a:spcBef>
                <a:spcPct val="20000"/>
              </a:spcBef>
              <a:buFontTx/>
              <a:buNone/>
              <a:defRPr sz="1455" kern="1200">
                <a:solidFill>
                  <a:schemeClr val="tx1"/>
                </a:solidFill>
                <a:latin typeface="+mn-lt"/>
                <a:ea typeface="+mn-ea"/>
                <a:cs typeface="+mn-cs"/>
              </a:defRPr>
            </a:lvl3pPr>
            <a:lvl4pPr marL="831327" indent="0" algn="l" defTabSz="554218" rtl="0" eaLnBrk="1" latinLnBrk="0" hangingPunct="1">
              <a:spcBef>
                <a:spcPct val="20000"/>
              </a:spcBef>
              <a:buFontTx/>
              <a:buNone/>
              <a:defRPr sz="1212" kern="1200">
                <a:solidFill>
                  <a:schemeClr val="tx1"/>
                </a:solidFill>
                <a:latin typeface="+mn-lt"/>
                <a:ea typeface="+mn-ea"/>
                <a:cs typeface="+mn-cs"/>
              </a:defRPr>
            </a:lvl4pPr>
            <a:lvl5pPr marL="1108436" indent="0" algn="l" defTabSz="554218" rtl="0" eaLnBrk="1" latinLnBrk="0" hangingPunct="1">
              <a:spcBef>
                <a:spcPct val="20000"/>
              </a:spcBef>
              <a:buFontTx/>
              <a:buNone/>
              <a:defRPr sz="1212" kern="1200">
                <a:solidFill>
                  <a:schemeClr val="tx1"/>
                </a:solidFill>
                <a:latin typeface="+mn-lt"/>
                <a:ea typeface="+mn-ea"/>
                <a:cs typeface="+mn-cs"/>
              </a:defRPr>
            </a:lvl5pPr>
            <a:lvl6pPr marL="1524099"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6pPr>
            <a:lvl7pPr marL="1801208"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7pPr>
            <a:lvl8pPr marL="2078317"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8pPr>
            <a:lvl9pPr marL="2355426"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9pPr>
          </a:lstStyle>
          <a:p>
            <a:pPr marL="0" marR="0" lvl="0" indent="0" algn="l" defTabSz="554218" rtl="0" eaLnBrk="1" fontAlgn="auto" latinLnBrk="0" hangingPunct="1">
              <a:lnSpc>
                <a:spcPct val="100000"/>
              </a:lnSpc>
              <a:spcBef>
                <a:spcPct val="20000"/>
              </a:spcBef>
              <a:spcAft>
                <a:spcPts val="0"/>
              </a:spcAft>
              <a:buClrTx/>
              <a:buSzTx/>
              <a:buFontTx/>
              <a:buNone/>
              <a:tabLst/>
              <a:defRPr/>
            </a:pPr>
            <a:r>
              <a:rPr kumimoji="0" lang="hr-HR" sz="1152" b="0" i="0" u="none" strike="noStrike" kern="1200" cap="none" spc="0" normalizeH="0" baseline="0" noProof="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smtClean="0">
                <a:ln>
                  <a:noFill/>
                </a:ln>
                <a:solidFill>
                  <a:srgbClr val="666666"/>
                </a:solidFill>
                <a:effectLst/>
                <a:uLnTx/>
                <a:uFillTx/>
                <a:latin typeface="Arial"/>
                <a:ea typeface="+mn-ea"/>
                <a:cs typeface="Arial"/>
              </a:rPr>
              <a:t>Hewner presentation</a:t>
            </a:r>
            <a:r>
              <a:rPr kumimoji="0" lang="hr-HR" sz="1152" b="0" i="0" u="none" strike="noStrike" kern="1200" cap="none" spc="0" normalizeH="0" baseline="0" noProof="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smtClean="0">
                <a:ln>
                  <a:noFill/>
                </a:ln>
                <a:solidFill>
                  <a:srgbClr val="666666"/>
                </a:solidFill>
                <a:effectLst/>
                <a:uLnTx/>
                <a:uFillTx/>
                <a:latin typeface="Arial"/>
                <a:ea typeface="+mn-ea"/>
                <a:cs typeface="Arial"/>
              </a:rPr>
              <a:t>08.25.2016</a:t>
            </a:r>
            <a:endParaRPr kumimoji="0" lang="en-US" sz="1152" b="0" i="0" u="none" strike="noStrike" kern="1200" cap="none" spc="0" normalizeH="0" baseline="0" noProof="0" dirty="0">
              <a:ln>
                <a:noFill/>
              </a:ln>
              <a:solidFill>
                <a:srgbClr val="666666"/>
              </a:solidFill>
              <a:effectLst/>
              <a:uLnTx/>
              <a:uFillTx/>
              <a:latin typeface="Arial"/>
              <a:ea typeface="+mn-ea"/>
              <a:cs typeface="Arial"/>
            </a:endParaRPr>
          </a:p>
        </p:txBody>
      </p:sp>
    </p:spTree>
    <p:extLst>
      <p:ext uri="{BB962C8B-B14F-4D97-AF65-F5344CB8AC3E}">
        <p14:creationId xmlns:p14="http://schemas.microsoft.com/office/powerpoint/2010/main" val="1654576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Coordinating Transitions Intervention</a:t>
            </a:r>
            <a:endParaRPr lang="en-US" dirty="0"/>
          </a:p>
        </p:txBody>
      </p:sp>
      <p:sp>
        <p:nvSpPr>
          <p:cNvPr id="6" name="Subtitle 5"/>
          <p:cNvSpPr>
            <a:spLocks noGrp="1"/>
          </p:cNvSpPr>
          <p:nvPr>
            <p:ph type="subTitle" idx="1"/>
          </p:nvPr>
        </p:nvSpPr>
        <p:spPr>
          <a:xfrm>
            <a:off x="422642" y="2276875"/>
            <a:ext cx="11259433" cy="1588534"/>
          </a:xfrm>
        </p:spPr>
        <p:txBody>
          <a:bodyPr/>
          <a:lstStyle/>
          <a:p>
            <a:r>
              <a:rPr lang="en-US" sz="2667" dirty="0"/>
              <a:t>Care transition alerts provided r</a:t>
            </a:r>
            <a:r>
              <a:rPr lang="en-US" dirty="0" smtClean="0"/>
              <a:t>eal-time notification of discharges for high risk patients (based on risk stratification) and telephone outreach by the nurse care coordinator which included social determinants of health assessment, and sharing results across settings using interoperable HIE. </a:t>
            </a:r>
          </a:p>
          <a:p>
            <a:endParaRPr lang="en-US" dirty="0"/>
          </a:p>
          <a:p>
            <a:endParaRPr lang="en-US" dirty="0"/>
          </a:p>
        </p:txBody>
      </p:sp>
      <p:sp>
        <p:nvSpPr>
          <p:cNvPr id="7" name="Text Placeholder 6"/>
          <p:cNvSpPr>
            <a:spLocks noGrp="1"/>
          </p:cNvSpPr>
          <p:nvPr>
            <p:ph type="body" sz="quarter" idx="12"/>
          </p:nvPr>
        </p:nvSpPr>
        <p:spPr>
          <a:xfrm>
            <a:off x="180039" y="4091682"/>
            <a:ext cx="2661738" cy="349130"/>
          </a:xfrm>
        </p:spPr>
        <p:txBody>
          <a:bodyPr>
            <a:normAutofit lnSpcReduction="10000"/>
          </a:bodyPr>
          <a:lstStyle/>
          <a:p>
            <a:r>
              <a:rPr lang="en-US" sz="1940" dirty="0"/>
              <a:t>Risk Stratification</a:t>
            </a:r>
          </a:p>
        </p:txBody>
      </p:sp>
      <p:sp>
        <p:nvSpPr>
          <p:cNvPr id="8" name="Text Placeholder 7"/>
          <p:cNvSpPr>
            <a:spLocks noGrp="1"/>
          </p:cNvSpPr>
          <p:nvPr>
            <p:ph type="body" sz="quarter" idx="15"/>
          </p:nvPr>
        </p:nvSpPr>
        <p:spPr/>
        <p:txBody>
          <a:bodyPr/>
          <a:lstStyle/>
          <a:p>
            <a:r>
              <a:rPr lang="en-US" dirty="0"/>
              <a:t>PCAM/LOINC</a:t>
            </a:r>
          </a:p>
        </p:txBody>
      </p:sp>
      <p:sp>
        <p:nvSpPr>
          <p:cNvPr id="10" name="Text Placeholder 9"/>
          <p:cNvSpPr>
            <a:spLocks noGrp="1"/>
          </p:cNvSpPr>
          <p:nvPr>
            <p:ph type="body" sz="quarter" idx="17"/>
          </p:nvPr>
        </p:nvSpPr>
        <p:spPr>
          <a:xfrm>
            <a:off x="509925" y="4467794"/>
            <a:ext cx="2138795" cy="1560907"/>
          </a:xfrm>
        </p:spPr>
        <p:txBody>
          <a:bodyPr/>
          <a:lstStyle/>
          <a:p>
            <a:pPr marL="173193" indent="-173193">
              <a:buFont typeface="Arial" panose="020B0604020202020204" pitchFamily="34" charset="0"/>
              <a:buChar char="•"/>
            </a:pPr>
            <a:r>
              <a:rPr lang="en-US" dirty="0" smtClean="0"/>
              <a:t>Used automated discharge notification from the hospital </a:t>
            </a:r>
          </a:p>
          <a:p>
            <a:pPr marL="173193" indent="-173193">
              <a:buFont typeface="Arial" panose="020B0604020202020204" pitchFamily="34" charset="0"/>
              <a:buChar char="•"/>
            </a:pPr>
            <a:r>
              <a:rPr lang="en-US" dirty="0" smtClean="0"/>
              <a:t>Compared against cohort table created to identify those with chronic disease</a:t>
            </a:r>
          </a:p>
          <a:p>
            <a:pPr marL="173193" indent="-173193">
              <a:buFont typeface="Arial" panose="020B0604020202020204" pitchFamily="34" charset="0"/>
              <a:buChar char="•"/>
            </a:pPr>
            <a:r>
              <a:rPr lang="en-US" dirty="0" smtClean="0"/>
              <a:t>Included relative risk of hospitalization to allow prioritization of outreach</a:t>
            </a:r>
            <a:endParaRPr lang="en-US" dirty="0"/>
          </a:p>
        </p:txBody>
      </p:sp>
      <p:sp>
        <p:nvSpPr>
          <p:cNvPr id="11" name="Text Placeholder 10"/>
          <p:cNvSpPr>
            <a:spLocks noGrp="1"/>
          </p:cNvSpPr>
          <p:nvPr>
            <p:ph type="body" sz="quarter" idx="18"/>
          </p:nvPr>
        </p:nvSpPr>
        <p:spPr>
          <a:xfrm>
            <a:off x="3084381" y="3865410"/>
            <a:ext cx="2094778" cy="781988"/>
          </a:xfrm>
        </p:spPr>
        <p:txBody>
          <a:bodyPr/>
          <a:lstStyle/>
          <a:p>
            <a:r>
              <a:rPr lang="en-US" sz="1940" dirty="0"/>
              <a:t>RN Outreach</a:t>
            </a:r>
          </a:p>
        </p:txBody>
      </p:sp>
      <p:sp>
        <p:nvSpPr>
          <p:cNvPr id="12" name="Text Placeholder 11"/>
          <p:cNvSpPr>
            <a:spLocks noGrp="1"/>
          </p:cNvSpPr>
          <p:nvPr>
            <p:ph type="body" sz="quarter" idx="19"/>
          </p:nvPr>
        </p:nvSpPr>
        <p:spPr>
          <a:xfrm>
            <a:off x="3257818" y="4478303"/>
            <a:ext cx="2357001" cy="1574715"/>
          </a:xfrm>
        </p:spPr>
        <p:txBody>
          <a:bodyPr>
            <a:normAutofit lnSpcReduction="10000"/>
          </a:bodyPr>
          <a:lstStyle/>
          <a:p>
            <a:pPr marL="207832" indent="-207832">
              <a:buFont typeface="Arial" panose="020B0604020202020204" pitchFamily="34" charset="0"/>
              <a:buChar char="•"/>
            </a:pPr>
            <a:r>
              <a:rPr lang="en-US" dirty="0" smtClean="0"/>
              <a:t>Care Coordinator made telephone call to individual or caregiver with 3 days of discharge</a:t>
            </a:r>
          </a:p>
          <a:p>
            <a:pPr marL="207832" indent="-207832">
              <a:buFont typeface="Arial" panose="020B0604020202020204" pitchFamily="34" charset="0"/>
              <a:buChar char="•"/>
            </a:pPr>
            <a:r>
              <a:rPr lang="en-US" dirty="0" smtClean="0"/>
              <a:t>Typical transitional care activities </a:t>
            </a:r>
          </a:p>
          <a:p>
            <a:pPr marL="207832" indent="-207832">
              <a:buFont typeface="Arial" panose="020B0604020202020204" pitchFamily="34" charset="0"/>
              <a:buChar char="•"/>
            </a:pPr>
            <a:r>
              <a:rPr lang="en-US" b="1" dirty="0" smtClean="0">
                <a:solidFill>
                  <a:schemeClr val="accent2">
                    <a:lumMod val="75000"/>
                  </a:schemeClr>
                </a:solidFill>
              </a:rPr>
              <a:t>assessment of social determinants of health using PCAM</a:t>
            </a:r>
            <a:endParaRPr lang="en-US" b="1" dirty="0">
              <a:solidFill>
                <a:schemeClr val="accent2">
                  <a:lumMod val="75000"/>
                </a:schemeClr>
              </a:solidFill>
            </a:endParaRPr>
          </a:p>
        </p:txBody>
      </p:sp>
      <p:sp>
        <p:nvSpPr>
          <p:cNvPr id="13" name="Text Placeholder 12"/>
          <p:cNvSpPr>
            <a:spLocks noGrp="1"/>
          </p:cNvSpPr>
          <p:nvPr>
            <p:ph type="body" sz="quarter" idx="20"/>
          </p:nvPr>
        </p:nvSpPr>
        <p:spPr>
          <a:xfrm>
            <a:off x="5702102" y="3793045"/>
            <a:ext cx="2270470" cy="926717"/>
          </a:xfrm>
        </p:spPr>
        <p:txBody>
          <a:bodyPr/>
          <a:lstStyle/>
          <a:p>
            <a:r>
              <a:rPr lang="en-US" sz="1940" dirty="0"/>
              <a:t>Interoperable HIE</a:t>
            </a:r>
          </a:p>
        </p:txBody>
      </p:sp>
      <p:sp>
        <p:nvSpPr>
          <p:cNvPr id="14" name="Text Placeholder 13"/>
          <p:cNvSpPr>
            <a:spLocks noGrp="1"/>
          </p:cNvSpPr>
          <p:nvPr>
            <p:ph type="body" sz="quarter" idx="21"/>
          </p:nvPr>
        </p:nvSpPr>
        <p:spPr>
          <a:xfrm>
            <a:off x="5965076" y="4444306"/>
            <a:ext cx="2400267" cy="1574715"/>
          </a:xfrm>
        </p:spPr>
        <p:txBody>
          <a:bodyPr/>
          <a:lstStyle/>
          <a:p>
            <a:r>
              <a:rPr lang="en-US" dirty="0" smtClean="0"/>
              <a:t>RHIO delivered health information to healthcare providers across settings</a:t>
            </a:r>
          </a:p>
          <a:p>
            <a:r>
              <a:rPr lang="en-US" dirty="0" smtClean="0"/>
              <a:t>Results of the call were included in transitions of care note</a:t>
            </a:r>
          </a:p>
          <a:p>
            <a:r>
              <a:rPr lang="en-US" dirty="0" smtClean="0"/>
              <a:t>Interoperable continuity of care document (CCD) is available across healthcare settings</a:t>
            </a:r>
            <a:endParaRPr lang="en-US" dirty="0"/>
          </a:p>
        </p:txBody>
      </p:sp>
      <p:grpSp>
        <p:nvGrpSpPr>
          <p:cNvPr id="15" name="Group 14"/>
          <p:cNvGrpSpPr/>
          <p:nvPr/>
        </p:nvGrpSpPr>
        <p:grpSpPr>
          <a:xfrm>
            <a:off x="422643" y="392471"/>
            <a:ext cx="10997585" cy="907208"/>
            <a:chOff x="697360" y="647575"/>
            <a:chExt cx="18146016" cy="1553891"/>
          </a:xfrm>
        </p:grpSpPr>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361" y="647575"/>
              <a:ext cx="3899359" cy="731519"/>
            </a:xfrm>
            <a:prstGeom prst="rect">
              <a:avLst/>
            </a:prstGeom>
          </p:spPr>
        </p:pic>
        <p:cxnSp>
          <p:nvCxnSpPr>
            <p:cNvPr id="17" name="Straight Connector 16"/>
            <p:cNvCxnSpPr/>
            <p:nvPr/>
          </p:nvCxnSpPr>
          <p:spPr>
            <a:xfrm>
              <a:off x="697360" y="2201466"/>
              <a:ext cx="1814601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2" name="Text Placeholder 4"/>
          <p:cNvSpPr txBox="1">
            <a:spLocks/>
          </p:cNvSpPr>
          <p:nvPr/>
        </p:nvSpPr>
        <p:spPr>
          <a:xfrm>
            <a:off x="1797063" y="6352960"/>
            <a:ext cx="2574636" cy="392545"/>
          </a:xfrm>
          <a:prstGeom prst="rect">
            <a:avLst/>
          </a:prstGeom>
        </p:spPr>
        <p:txBody>
          <a:bodyPr vert="horz"/>
          <a:lstStyle>
            <a:lvl1pPr marL="0" indent="0" algn="l" defTabSz="554218" rtl="0" eaLnBrk="1" latinLnBrk="0" hangingPunct="1">
              <a:spcBef>
                <a:spcPct val="20000"/>
              </a:spcBef>
              <a:buFontTx/>
              <a:buNone/>
              <a:defRPr sz="1152" kern="1200" baseline="0">
                <a:solidFill>
                  <a:srgbClr val="666666"/>
                </a:solidFill>
                <a:latin typeface="Arial"/>
                <a:ea typeface="+mn-ea"/>
                <a:cs typeface="Arial"/>
              </a:defRPr>
            </a:lvl1pPr>
            <a:lvl2pPr marL="277109" indent="0" algn="l" defTabSz="554218" rtl="0" eaLnBrk="1" latinLnBrk="0" hangingPunct="1">
              <a:spcBef>
                <a:spcPct val="20000"/>
              </a:spcBef>
              <a:buFontTx/>
              <a:buNone/>
              <a:defRPr sz="1697" kern="1200">
                <a:solidFill>
                  <a:schemeClr val="tx1"/>
                </a:solidFill>
                <a:latin typeface="+mn-lt"/>
                <a:ea typeface="+mn-ea"/>
                <a:cs typeface="+mn-cs"/>
              </a:defRPr>
            </a:lvl2pPr>
            <a:lvl3pPr marL="554218" indent="0" algn="l" defTabSz="554218" rtl="0" eaLnBrk="1" latinLnBrk="0" hangingPunct="1">
              <a:spcBef>
                <a:spcPct val="20000"/>
              </a:spcBef>
              <a:buFontTx/>
              <a:buNone/>
              <a:defRPr sz="1455" kern="1200">
                <a:solidFill>
                  <a:schemeClr val="tx1"/>
                </a:solidFill>
                <a:latin typeface="+mn-lt"/>
                <a:ea typeface="+mn-ea"/>
                <a:cs typeface="+mn-cs"/>
              </a:defRPr>
            </a:lvl3pPr>
            <a:lvl4pPr marL="831327" indent="0" algn="l" defTabSz="554218" rtl="0" eaLnBrk="1" latinLnBrk="0" hangingPunct="1">
              <a:spcBef>
                <a:spcPct val="20000"/>
              </a:spcBef>
              <a:buFontTx/>
              <a:buNone/>
              <a:defRPr sz="1212" kern="1200">
                <a:solidFill>
                  <a:schemeClr val="tx1"/>
                </a:solidFill>
                <a:latin typeface="+mn-lt"/>
                <a:ea typeface="+mn-ea"/>
                <a:cs typeface="+mn-cs"/>
              </a:defRPr>
            </a:lvl4pPr>
            <a:lvl5pPr marL="1108436" indent="0" algn="l" defTabSz="554218" rtl="0" eaLnBrk="1" latinLnBrk="0" hangingPunct="1">
              <a:spcBef>
                <a:spcPct val="20000"/>
              </a:spcBef>
              <a:buFontTx/>
              <a:buNone/>
              <a:defRPr sz="1212" kern="1200">
                <a:solidFill>
                  <a:schemeClr val="tx1"/>
                </a:solidFill>
                <a:latin typeface="+mn-lt"/>
                <a:ea typeface="+mn-ea"/>
                <a:cs typeface="+mn-cs"/>
              </a:defRPr>
            </a:lvl5pPr>
            <a:lvl6pPr marL="1524099"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6pPr>
            <a:lvl7pPr marL="1801208"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7pPr>
            <a:lvl8pPr marL="2078317"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8pPr>
            <a:lvl9pPr marL="2355426"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9pPr>
          </a:lstStyle>
          <a:p>
            <a:pPr marL="0" marR="0" lvl="0" indent="0" algn="l" defTabSz="554218" rtl="0" eaLnBrk="1" fontAlgn="auto" latinLnBrk="0" hangingPunct="1">
              <a:lnSpc>
                <a:spcPct val="100000"/>
              </a:lnSpc>
              <a:spcBef>
                <a:spcPct val="20000"/>
              </a:spcBef>
              <a:spcAft>
                <a:spcPts val="0"/>
              </a:spcAft>
              <a:buClrTx/>
              <a:buSzTx/>
              <a:buFontTx/>
              <a:buNone/>
              <a:tabLst/>
              <a:defRPr/>
            </a:pPr>
            <a:r>
              <a:rPr kumimoji="0" lang="hr-HR" sz="1152" b="0" i="0" u="none" strike="noStrike" kern="1200" cap="none" spc="0" normalizeH="0" baseline="0" noProof="0" dirty="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dirty="0" smtClean="0">
                <a:ln>
                  <a:noFill/>
                </a:ln>
                <a:solidFill>
                  <a:srgbClr val="666666"/>
                </a:solidFill>
                <a:effectLst/>
                <a:uLnTx/>
                <a:uFillTx/>
                <a:latin typeface="Arial"/>
                <a:ea typeface="+mn-ea"/>
                <a:cs typeface="Arial"/>
              </a:rPr>
              <a:t>Hewner presentation</a:t>
            </a:r>
            <a:r>
              <a:rPr kumimoji="0" lang="hr-HR" sz="1152" b="0" i="0" u="none" strike="noStrike" kern="1200" cap="none" spc="0" normalizeH="0" baseline="0" noProof="0" dirty="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dirty="0" smtClean="0">
                <a:ln>
                  <a:noFill/>
                </a:ln>
                <a:solidFill>
                  <a:srgbClr val="666666"/>
                </a:solidFill>
                <a:effectLst/>
                <a:uLnTx/>
                <a:uFillTx/>
                <a:latin typeface="Arial"/>
                <a:ea typeface="+mn-ea"/>
                <a:cs typeface="Arial"/>
              </a:rPr>
              <a:t>08.25.2016</a:t>
            </a:r>
            <a:endParaRPr kumimoji="0" lang="en-US" sz="1152" b="0" i="0" u="none" strike="noStrike" kern="1200" cap="none" spc="0" normalizeH="0" baseline="0" noProof="0" dirty="0">
              <a:ln>
                <a:noFill/>
              </a:ln>
              <a:solidFill>
                <a:srgbClr val="666666"/>
              </a:solidFill>
              <a:effectLst/>
              <a:uLnTx/>
              <a:uFillTx/>
              <a:latin typeface="Arial"/>
              <a:ea typeface="+mn-ea"/>
              <a:cs typeface="Arial"/>
            </a:endParaRPr>
          </a:p>
        </p:txBody>
      </p:sp>
    </p:spTree>
    <p:extLst>
      <p:ext uri="{BB962C8B-B14F-4D97-AF65-F5344CB8AC3E}">
        <p14:creationId xmlns:p14="http://schemas.microsoft.com/office/powerpoint/2010/main" val="2841525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614" y="1218393"/>
            <a:ext cx="11259433" cy="480053"/>
          </a:xfrm>
        </p:spPr>
        <p:txBody>
          <a:bodyPr>
            <a:normAutofit fontScale="90000"/>
          </a:bodyPr>
          <a:lstStyle/>
          <a:p>
            <a:r>
              <a:rPr lang="en-US" sz="3637" dirty="0" smtClean="0"/>
              <a:t>However, the combination of HIE and SDH assessment</a:t>
            </a:r>
            <a:br>
              <a:rPr lang="en-US" sz="3637" dirty="0" smtClean="0"/>
            </a:br>
            <a:r>
              <a:rPr lang="en-US" sz="3637" dirty="0" smtClean="0"/>
              <a:t>changed practice dramatically</a:t>
            </a:r>
            <a:endParaRPr lang="en-US" sz="3637" dirty="0"/>
          </a:p>
        </p:txBody>
      </p:sp>
      <p:sp>
        <p:nvSpPr>
          <p:cNvPr id="3" name="Text Placeholder 2"/>
          <p:cNvSpPr>
            <a:spLocks noGrp="1"/>
          </p:cNvSpPr>
          <p:nvPr>
            <p:ph type="body" sz="quarter" idx="15"/>
          </p:nvPr>
        </p:nvSpPr>
        <p:spPr/>
        <p:txBody>
          <a:bodyPr>
            <a:normAutofit/>
          </a:bodyPr>
          <a:lstStyle/>
          <a:p>
            <a:r>
              <a:rPr lang="en-US" dirty="0"/>
              <a:t>PCAM/LOINC</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644" y="392470"/>
            <a:ext cx="2363248" cy="443345"/>
          </a:xfrm>
          <a:prstGeom prst="rect">
            <a:avLst/>
          </a:prstGeom>
        </p:spPr>
      </p:pic>
      <p:sp>
        <p:nvSpPr>
          <p:cNvPr id="15" name="Text Placeholder 4"/>
          <p:cNvSpPr txBox="1">
            <a:spLocks/>
          </p:cNvSpPr>
          <p:nvPr/>
        </p:nvSpPr>
        <p:spPr>
          <a:xfrm>
            <a:off x="1695638" y="6352961"/>
            <a:ext cx="2574636" cy="392545"/>
          </a:xfrm>
          <a:prstGeom prst="rect">
            <a:avLst/>
          </a:prstGeom>
        </p:spPr>
        <p:txBody>
          <a:bodyPr vert="horz"/>
          <a:lstStyle>
            <a:lvl1pPr marL="0" indent="0" algn="l" defTabSz="554218" rtl="0" eaLnBrk="1" latinLnBrk="0" hangingPunct="1">
              <a:spcBef>
                <a:spcPct val="20000"/>
              </a:spcBef>
              <a:buFontTx/>
              <a:buNone/>
              <a:defRPr sz="1152" kern="1200" baseline="0">
                <a:solidFill>
                  <a:srgbClr val="666666"/>
                </a:solidFill>
                <a:latin typeface="Arial"/>
                <a:ea typeface="+mn-ea"/>
                <a:cs typeface="Arial"/>
              </a:defRPr>
            </a:lvl1pPr>
            <a:lvl2pPr marL="277109" indent="0" algn="l" defTabSz="554218" rtl="0" eaLnBrk="1" latinLnBrk="0" hangingPunct="1">
              <a:spcBef>
                <a:spcPct val="20000"/>
              </a:spcBef>
              <a:buFontTx/>
              <a:buNone/>
              <a:defRPr sz="1697" kern="1200">
                <a:solidFill>
                  <a:schemeClr val="tx1"/>
                </a:solidFill>
                <a:latin typeface="+mn-lt"/>
                <a:ea typeface="+mn-ea"/>
                <a:cs typeface="+mn-cs"/>
              </a:defRPr>
            </a:lvl2pPr>
            <a:lvl3pPr marL="554218" indent="0" algn="l" defTabSz="554218" rtl="0" eaLnBrk="1" latinLnBrk="0" hangingPunct="1">
              <a:spcBef>
                <a:spcPct val="20000"/>
              </a:spcBef>
              <a:buFontTx/>
              <a:buNone/>
              <a:defRPr sz="1455" kern="1200">
                <a:solidFill>
                  <a:schemeClr val="tx1"/>
                </a:solidFill>
                <a:latin typeface="+mn-lt"/>
                <a:ea typeface="+mn-ea"/>
                <a:cs typeface="+mn-cs"/>
              </a:defRPr>
            </a:lvl3pPr>
            <a:lvl4pPr marL="831327" indent="0" algn="l" defTabSz="554218" rtl="0" eaLnBrk="1" latinLnBrk="0" hangingPunct="1">
              <a:spcBef>
                <a:spcPct val="20000"/>
              </a:spcBef>
              <a:buFontTx/>
              <a:buNone/>
              <a:defRPr sz="1212" kern="1200">
                <a:solidFill>
                  <a:schemeClr val="tx1"/>
                </a:solidFill>
                <a:latin typeface="+mn-lt"/>
                <a:ea typeface="+mn-ea"/>
                <a:cs typeface="+mn-cs"/>
              </a:defRPr>
            </a:lvl4pPr>
            <a:lvl5pPr marL="1108436" indent="0" algn="l" defTabSz="554218" rtl="0" eaLnBrk="1" latinLnBrk="0" hangingPunct="1">
              <a:spcBef>
                <a:spcPct val="20000"/>
              </a:spcBef>
              <a:buFontTx/>
              <a:buNone/>
              <a:defRPr sz="1212" kern="1200">
                <a:solidFill>
                  <a:schemeClr val="tx1"/>
                </a:solidFill>
                <a:latin typeface="+mn-lt"/>
                <a:ea typeface="+mn-ea"/>
                <a:cs typeface="+mn-cs"/>
              </a:defRPr>
            </a:lvl5pPr>
            <a:lvl6pPr marL="1524099"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6pPr>
            <a:lvl7pPr marL="1801208"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7pPr>
            <a:lvl8pPr marL="2078317"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8pPr>
            <a:lvl9pPr marL="2355426"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9pPr>
          </a:lstStyle>
          <a:p>
            <a:pPr marL="0" marR="0" lvl="0" indent="0" algn="l" defTabSz="554218" rtl="0" eaLnBrk="1" fontAlgn="auto" latinLnBrk="0" hangingPunct="1">
              <a:lnSpc>
                <a:spcPct val="100000"/>
              </a:lnSpc>
              <a:spcBef>
                <a:spcPct val="20000"/>
              </a:spcBef>
              <a:spcAft>
                <a:spcPts val="0"/>
              </a:spcAft>
              <a:buClrTx/>
              <a:buSzTx/>
              <a:buFontTx/>
              <a:buNone/>
              <a:tabLst/>
              <a:defRPr/>
            </a:pPr>
            <a:r>
              <a:rPr kumimoji="0" lang="hr-HR" sz="1152" b="0" i="0" u="none" strike="noStrike" kern="1200" cap="none" spc="0" normalizeH="0" baseline="0" noProof="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smtClean="0">
                <a:ln>
                  <a:noFill/>
                </a:ln>
                <a:solidFill>
                  <a:srgbClr val="666666"/>
                </a:solidFill>
                <a:effectLst/>
                <a:uLnTx/>
                <a:uFillTx/>
                <a:latin typeface="Arial"/>
                <a:ea typeface="+mn-ea"/>
                <a:cs typeface="Arial"/>
              </a:rPr>
              <a:t>Hewner presentation</a:t>
            </a:r>
            <a:r>
              <a:rPr kumimoji="0" lang="hr-HR" sz="1152" b="0" i="0" u="none" strike="noStrike" kern="1200" cap="none" spc="0" normalizeH="0" baseline="0" noProof="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smtClean="0">
                <a:ln>
                  <a:noFill/>
                </a:ln>
                <a:solidFill>
                  <a:srgbClr val="666666"/>
                </a:solidFill>
                <a:effectLst/>
                <a:uLnTx/>
                <a:uFillTx/>
                <a:latin typeface="Arial"/>
                <a:ea typeface="+mn-ea"/>
                <a:cs typeface="Arial"/>
              </a:rPr>
              <a:t>08.25.2016</a:t>
            </a:r>
            <a:endParaRPr kumimoji="0" lang="en-US" sz="1152" b="0" i="0" u="none" strike="noStrike" kern="1200" cap="none" spc="0" normalizeH="0" baseline="0" noProof="0" dirty="0">
              <a:ln>
                <a:noFill/>
              </a:ln>
              <a:solidFill>
                <a:srgbClr val="666666"/>
              </a:solidFill>
              <a:effectLst/>
              <a:uLnTx/>
              <a:uFillTx/>
              <a:latin typeface="Arial"/>
              <a:ea typeface="+mn-ea"/>
              <a:cs typeface="Arial"/>
            </a:endParaRPr>
          </a:p>
        </p:txBody>
      </p:sp>
      <p:sp>
        <p:nvSpPr>
          <p:cNvPr id="14" name="Content Placeholder 3"/>
          <p:cNvSpPr txBox="1">
            <a:spLocks/>
          </p:cNvSpPr>
          <p:nvPr/>
        </p:nvSpPr>
        <p:spPr>
          <a:xfrm>
            <a:off x="323406" y="2075174"/>
            <a:ext cx="11769358" cy="4646399"/>
          </a:xfrm>
          <a:prstGeom prst="rect">
            <a:avLst/>
          </a:prstGeom>
          <a:noFill/>
          <a:ln w="28575" cap="flat" cmpd="sng" algn="ctr">
            <a:solidFill>
              <a:srgbClr val="C66951"/>
            </a:solidFill>
            <a:prstDash val="solid"/>
            <a:miter lim="800000"/>
            <a:tailEnd type="arrow"/>
          </a:ln>
          <a:effectLst/>
        </p:spPr>
        <p:txBody>
          <a:bodyPr vert="horz" lIns="91440" tIns="45720" rIns="91440" bIns="45720" rtlCol="0">
            <a:noAutofit/>
          </a:bodyPr>
          <a:lstStyle>
            <a:lvl1pPr marL="274338" indent="-228615" algn="l" defTabSz="914459" rtl="0" eaLnBrk="1" latinLnBrk="0" hangingPunct="1">
              <a:spcBef>
                <a:spcPct val="20000"/>
              </a:spcBef>
              <a:buClr>
                <a:schemeClr val="accent1"/>
              </a:buClr>
              <a:buFont typeface="Wingdings 2" pitchFamily="18" charset="2"/>
              <a:buChar char=""/>
              <a:defRPr sz="2000" kern="1200" spc="150" baseline="0">
                <a:solidFill>
                  <a:schemeClr val="tx1"/>
                </a:solidFill>
                <a:latin typeface="+mn-lt"/>
                <a:ea typeface="+mn-ea"/>
                <a:cs typeface="+mn-cs"/>
              </a:defRPr>
            </a:lvl1pPr>
            <a:lvl2pPr marL="548676" indent="-182892" algn="l" defTabSz="914459" rtl="0" eaLnBrk="1" latinLnBrk="0" hangingPunct="1">
              <a:spcBef>
                <a:spcPct val="20000"/>
              </a:spcBef>
              <a:buClr>
                <a:schemeClr val="accent2"/>
              </a:buClr>
              <a:buFont typeface="Wingdings" pitchFamily="2" charset="2"/>
              <a:buChar char="§"/>
              <a:defRPr sz="1800" kern="1200" spc="100" baseline="0">
                <a:solidFill>
                  <a:schemeClr val="tx1"/>
                </a:solidFill>
                <a:latin typeface="+mn-lt"/>
                <a:ea typeface="+mn-ea"/>
                <a:cs typeface="+mn-cs"/>
              </a:defRPr>
            </a:lvl2pPr>
            <a:lvl3pPr marL="823013" indent="-182892" algn="l" defTabSz="914459" rtl="0" eaLnBrk="1" latinLnBrk="0" hangingPunct="1">
              <a:spcBef>
                <a:spcPct val="20000"/>
              </a:spcBef>
              <a:buClr>
                <a:schemeClr val="accent3"/>
              </a:buClr>
              <a:buFont typeface="Wingdings" pitchFamily="2" charset="2"/>
              <a:buChar char="§"/>
              <a:defRPr sz="1600" kern="1200" spc="100" baseline="0">
                <a:solidFill>
                  <a:schemeClr val="tx1"/>
                </a:solidFill>
                <a:latin typeface="+mn-lt"/>
                <a:ea typeface="+mn-ea"/>
                <a:cs typeface="+mn-cs"/>
              </a:defRPr>
            </a:lvl3pPr>
            <a:lvl4pPr marL="1097351" indent="-182892" algn="l" defTabSz="914459" rtl="0" eaLnBrk="1" latinLnBrk="0" hangingPunct="1">
              <a:spcBef>
                <a:spcPct val="20000"/>
              </a:spcBef>
              <a:buClr>
                <a:schemeClr val="accent4"/>
              </a:buClr>
              <a:buFont typeface="Wingdings" pitchFamily="2" charset="2"/>
              <a:buChar char="§"/>
              <a:defRPr sz="1400" kern="1200">
                <a:solidFill>
                  <a:schemeClr val="tx1"/>
                </a:solidFill>
                <a:latin typeface="+mn-lt"/>
                <a:ea typeface="+mn-ea"/>
                <a:cs typeface="+mn-cs"/>
              </a:defRPr>
            </a:lvl4pPr>
            <a:lvl5pPr marL="1280243" indent="-182892" algn="l" defTabSz="914459" rtl="0" eaLnBrk="1" latinLnBrk="0" hangingPunct="1">
              <a:spcBef>
                <a:spcPct val="20000"/>
              </a:spcBef>
              <a:buClr>
                <a:schemeClr val="accent6"/>
              </a:buClr>
              <a:buFont typeface="Wingdings" pitchFamily="2" charset="2"/>
              <a:buChar char="§"/>
              <a:defRPr sz="1300" kern="1200" spc="100" baseline="0">
                <a:solidFill>
                  <a:schemeClr val="tx1"/>
                </a:solidFill>
                <a:latin typeface="+mn-lt"/>
                <a:ea typeface="+mn-ea"/>
                <a:cs typeface="+mn-cs"/>
              </a:defRPr>
            </a:lvl5pPr>
            <a:lvl6pPr marL="1554581" indent="-182892" algn="l" defTabSz="914459" rtl="0" eaLnBrk="1" latinLnBrk="0" hangingPunct="1">
              <a:spcBef>
                <a:spcPct val="20000"/>
              </a:spcBef>
              <a:buClr>
                <a:schemeClr val="accent1"/>
              </a:buClr>
              <a:buFont typeface="Wingdings" pitchFamily="2" charset="2"/>
              <a:buChar char="§"/>
              <a:defRPr sz="1200" kern="1200">
                <a:solidFill>
                  <a:schemeClr val="tx1"/>
                </a:solidFill>
                <a:latin typeface="+mn-lt"/>
                <a:ea typeface="+mn-ea"/>
                <a:cs typeface="+mn-cs"/>
              </a:defRPr>
            </a:lvl6pPr>
            <a:lvl7pPr marL="1828919" indent="-182892" algn="l" defTabSz="914459" rtl="0" eaLnBrk="1" latinLnBrk="0" hangingPunct="1">
              <a:spcBef>
                <a:spcPct val="20000"/>
              </a:spcBef>
              <a:buClr>
                <a:schemeClr val="accent2"/>
              </a:buClr>
              <a:buFont typeface="Wingdings" pitchFamily="2" charset="2"/>
              <a:buChar char="§"/>
              <a:defRPr sz="1200" kern="1200">
                <a:solidFill>
                  <a:schemeClr val="tx1"/>
                </a:solidFill>
                <a:latin typeface="+mn-lt"/>
                <a:ea typeface="+mn-ea"/>
                <a:cs typeface="+mn-cs"/>
              </a:defRPr>
            </a:lvl7pPr>
            <a:lvl8pPr marL="2103257" indent="-182892" algn="l" defTabSz="914459" rtl="0" eaLnBrk="1" latinLnBrk="0" hangingPunct="1">
              <a:spcBef>
                <a:spcPct val="20000"/>
              </a:spcBef>
              <a:buClr>
                <a:schemeClr val="accent3"/>
              </a:buClr>
              <a:buFont typeface="Wingdings" pitchFamily="2" charset="2"/>
              <a:buChar char="§"/>
              <a:defRPr sz="1200" kern="1200">
                <a:solidFill>
                  <a:schemeClr val="tx1"/>
                </a:solidFill>
                <a:latin typeface="+mn-lt"/>
                <a:ea typeface="+mn-ea"/>
                <a:cs typeface="+mn-cs"/>
              </a:defRPr>
            </a:lvl8pPr>
            <a:lvl9pPr marL="2377595" indent="-182892" algn="l" defTabSz="914459" rtl="0" eaLnBrk="1" latinLnBrk="0" hangingPunct="1">
              <a:spcBef>
                <a:spcPct val="20000"/>
              </a:spcBef>
              <a:buClr>
                <a:schemeClr val="accent5"/>
              </a:buClr>
              <a:buFont typeface="Wingdings" pitchFamily="2" charset="2"/>
              <a:buChar char="§"/>
              <a:defRPr sz="1200" kern="1200">
                <a:solidFill>
                  <a:schemeClr val="tx1"/>
                </a:solidFill>
                <a:latin typeface="+mn-lt"/>
                <a:ea typeface="+mn-ea"/>
                <a:cs typeface="+mn-cs"/>
              </a:defRPr>
            </a:lvl9pPr>
          </a:lstStyle>
          <a:p>
            <a:pPr marL="45723" marR="0" lvl="0" indent="0" algn="ctr" defTabSz="914459" rtl="0" eaLnBrk="1" fontAlgn="auto" latinLnBrk="0" hangingPunct="1">
              <a:lnSpc>
                <a:spcPct val="100000"/>
              </a:lnSpc>
              <a:spcBef>
                <a:spcPct val="20000"/>
              </a:spcBef>
              <a:spcAft>
                <a:spcPts val="0"/>
              </a:spcAft>
              <a:buClr>
                <a:srgbClr val="C66951"/>
              </a:buClr>
              <a:buSzTx/>
              <a:buFont typeface="Wingdings 2" pitchFamily="18" charset="2"/>
              <a:buNone/>
              <a:tabLst/>
              <a:defRPr/>
            </a:pPr>
            <a:r>
              <a:rPr kumimoji="0" lang="en-US" sz="2000" b="0" i="0" u="none" strike="noStrike" kern="1200" cap="none" spc="150" normalizeH="0" baseline="0" noProof="0" dirty="0" smtClean="0">
                <a:ln>
                  <a:noFill/>
                </a:ln>
                <a:solidFill>
                  <a:sysClr val="windowText" lastClr="000000"/>
                </a:solidFill>
                <a:effectLst/>
                <a:uLnTx/>
                <a:uFillTx/>
                <a:latin typeface="Franklin Gothic Medium"/>
                <a:ea typeface="+mn-ea"/>
                <a:cs typeface="+mn-cs"/>
              </a:rPr>
              <a:t>ADT Notification</a:t>
            </a:r>
          </a:p>
          <a:p>
            <a:pPr marL="45723" marR="0" lvl="0" indent="0" algn="ctr" defTabSz="914459" rtl="0" eaLnBrk="1" fontAlgn="auto" latinLnBrk="0" hangingPunct="1">
              <a:lnSpc>
                <a:spcPct val="100000"/>
              </a:lnSpc>
              <a:spcBef>
                <a:spcPct val="20000"/>
              </a:spcBef>
              <a:spcAft>
                <a:spcPts val="0"/>
              </a:spcAft>
              <a:buClr>
                <a:srgbClr val="C66951"/>
              </a:buClr>
              <a:buSzTx/>
              <a:buFont typeface="Wingdings 2" pitchFamily="18" charset="2"/>
              <a:buNone/>
              <a:tabLst/>
              <a:defRPr/>
            </a:pPr>
            <a:endParaRPr kumimoji="0" lang="en-US" sz="2000" b="0" i="0" u="none" strike="noStrike" kern="1200" cap="none" spc="150" normalizeH="0" baseline="0" noProof="0" dirty="0" smtClean="0">
              <a:ln>
                <a:noFill/>
              </a:ln>
              <a:solidFill>
                <a:sysClr val="windowText" lastClr="000000"/>
              </a:solidFill>
              <a:effectLst/>
              <a:uLnTx/>
              <a:uFillTx/>
              <a:latin typeface="Franklin Gothic Medium"/>
              <a:ea typeface="+mn-ea"/>
              <a:cs typeface="+mn-cs"/>
            </a:endParaRPr>
          </a:p>
          <a:p>
            <a:pPr marL="45723" marR="0" lvl="0" indent="0" algn="ctr" defTabSz="914459" rtl="0" eaLnBrk="1" fontAlgn="auto" latinLnBrk="0" hangingPunct="1">
              <a:lnSpc>
                <a:spcPct val="100000"/>
              </a:lnSpc>
              <a:spcBef>
                <a:spcPct val="20000"/>
              </a:spcBef>
              <a:spcAft>
                <a:spcPts val="0"/>
              </a:spcAft>
              <a:buClr>
                <a:srgbClr val="C66951"/>
              </a:buClr>
              <a:buSzTx/>
              <a:buFont typeface="Wingdings 2" pitchFamily="18" charset="2"/>
              <a:buNone/>
              <a:tabLst/>
              <a:defRPr/>
            </a:pPr>
            <a:r>
              <a:rPr kumimoji="0" lang="en-US" sz="2000" b="0" i="0" u="none" strike="noStrike" kern="1200" cap="none" spc="150" normalizeH="0" baseline="0" noProof="0" dirty="0" smtClean="0">
                <a:ln>
                  <a:noFill/>
                </a:ln>
                <a:solidFill>
                  <a:sysClr val="windowText" lastClr="000000"/>
                </a:solidFill>
                <a:effectLst/>
                <a:uLnTx/>
                <a:uFillTx/>
                <a:latin typeface="Franklin Gothic Medium"/>
                <a:ea typeface="+mn-ea"/>
                <a:cs typeface="+mn-cs"/>
              </a:rPr>
              <a:t>Care Coordinator in </a:t>
            </a:r>
            <a:r>
              <a:rPr kumimoji="0" lang="en-US" sz="2000" b="0" i="0" u="none" strike="noStrike" kern="1200" cap="none" spc="150" normalizeH="0" baseline="0" noProof="0" dirty="0" err="1" smtClean="0">
                <a:ln>
                  <a:noFill/>
                </a:ln>
                <a:solidFill>
                  <a:sysClr val="windowText" lastClr="000000"/>
                </a:solidFill>
                <a:effectLst/>
                <a:uLnTx/>
                <a:uFillTx/>
                <a:latin typeface="Franklin Gothic Medium"/>
                <a:ea typeface="+mn-ea"/>
                <a:cs typeface="+mn-cs"/>
              </a:rPr>
              <a:t>HeL</a:t>
            </a:r>
            <a:endParaRPr kumimoji="0" lang="en-US" sz="2000" b="0" i="0" u="none" strike="noStrike" kern="1200" cap="none" spc="150" normalizeH="0" baseline="0" noProof="0" dirty="0" smtClean="0">
              <a:ln>
                <a:noFill/>
              </a:ln>
              <a:solidFill>
                <a:sysClr val="windowText" lastClr="000000"/>
              </a:solidFill>
              <a:effectLst/>
              <a:uLnTx/>
              <a:uFillTx/>
              <a:latin typeface="Franklin Gothic Medium"/>
              <a:ea typeface="+mn-ea"/>
              <a:cs typeface="+mn-cs"/>
            </a:endParaRPr>
          </a:p>
          <a:p>
            <a:pPr marL="45723" marR="0" lvl="0" indent="0" algn="ctr" defTabSz="914459" rtl="0" eaLnBrk="1" fontAlgn="auto" latinLnBrk="0" hangingPunct="1">
              <a:lnSpc>
                <a:spcPct val="100000"/>
              </a:lnSpc>
              <a:spcBef>
                <a:spcPct val="20000"/>
              </a:spcBef>
              <a:spcAft>
                <a:spcPts val="0"/>
              </a:spcAft>
              <a:buClr>
                <a:srgbClr val="C66951"/>
              </a:buClr>
              <a:buSzTx/>
              <a:buFont typeface="Wingdings 2" pitchFamily="18" charset="2"/>
              <a:buNone/>
              <a:tabLst/>
              <a:defRPr/>
            </a:pPr>
            <a:endParaRPr kumimoji="0" lang="en-US" sz="2000" b="0" i="0" u="none" strike="noStrike" kern="1200" cap="none" spc="150" normalizeH="0" baseline="0" noProof="0" dirty="0" smtClean="0">
              <a:ln>
                <a:noFill/>
              </a:ln>
              <a:solidFill>
                <a:sysClr val="windowText" lastClr="000000"/>
              </a:solidFill>
              <a:effectLst/>
              <a:uLnTx/>
              <a:uFillTx/>
              <a:latin typeface="Franklin Gothic Medium"/>
              <a:ea typeface="+mn-ea"/>
              <a:cs typeface="+mn-cs"/>
            </a:endParaRPr>
          </a:p>
        </p:txBody>
      </p:sp>
      <p:sp>
        <p:nvSpPr>
          <p:cNvPr id="16" name="Text Placeholder 6"/>
          <p:cNvSpPr>
            <a:spLocks noGrp="1"/>
          </p:cNvSpPr>
          <p:nvPr>
            <p:ph type="body" sz="quarter" idx="4294967295"/>
          </p:nvPr>
        </p:nvSpPr>
        <p:spPr>
          <a:xfrm>
            <a:off x="652786" y="3833937"/>
            <a:ext cx="3093131" cy="349130"/>
          </a:xfrm>
          <a:prstGeom prst="rect">
            <a:avLst/>
          </a:prstGeom>
        </p:spPr>
        <p:txBody>
          <a:bodyPr>
            <a:normAutofit fontScale="92500" lnSpcReduction="20000"/>
          </a:bodyPr>
          <a:lstStyle/>
          <a:p>
            <a:pPr marL="0" indent="0">
              <a:buNone/>
            </a:pPr>
            <a:r>
              <a:rPr lang="en-US" sz="2400" b="1" dirty="0" smtClean="0"/>
              <a:t>ED discharges</a:t>
            </a:r>
            <a:endParaRPr lang="en-US" sz="2400" b="1" dirty="0"/>
          </a:p>
        </p:txBody>
      </p:sp>
      <p:sp>
        <p:nvSpPr>
          <p:cNvPr id="17" name="Text Placeholder 9"/>
          <p:cNvSpPr>
            <a:spLocks noGrp="1"/>
          </p:cNvSpPr>
          <p:nvPr>
            <p:ph type="body" sz="quarter" idx="4294967295"/>
          </p:nvPr>
        </p:nvSpPr>
        <p:spPr>
          <a:xfrm>
            <a:off x="1010296" y="4398374"/>
            <a:ext cx="2838690" cy="1560907"/>
          </a:xfrm>
          <a:prstGeom prst="rect">
            <a:avLst/>
          </a:prstGeom>
        </p:spPr>
        <p:txBody>
          <a:bodyPr/>
          <a:lstStyle/>
          <a:p>
            <a:r>
              <a:rPr lang="en-US" sz="2000" dirty="0" smtClean="0"/>
              <a:t>Triage nurse schedules follow-up</a:t>
            </a:r>
          </a:p>
          <a:p>
            <a:r>
              <a:rPr lang="en-US" sz="2000" dirty="0" smtClean="0"/>
              <a:t> provider nurse obtains reports and results</a:t>
            </a:r>
          </a:p>
          <a:p>
            <a:pPr marL="0" indent="0">
              <a:buNone/>
            </a:pPr>
            <a:endParaRPr lang="en-US" dirty="0"/>
          </a:p>
        </p:txBody>
      </p:sp>
      <p:sp>
        <p:nvSpPr>
          <p:cNvPr id="18" name="Text Placeholder 10"/>
          <p:cNvSpPr>
            <a:spLocks noGrp="1"/>
          </p:cNvSpPr>
          <p:nvPr>
            <p:ph type="body" sz="quarter" idx="4294967295"/>
          </p:nvPr>
        </p:nvSpPr>
        <p:spPr>
          <a:xfrm>
            <a:off x="4553364" y="3865410"/>
            <a:ext cx="2947824" cy="380525"/>
          </a:xfrm>
          <a:prstGeom prst="rect">
            <a:avLst/>
          </a:prstGeom>
        </p:spPr>
        <p:txBody>
          <a:bodyPr/>
          <a:lstStyle/>
          <a:p>
            <a:pPr marL="0" indent="0">
              <a:buNone/>
            </a:pPr>
            <a:r>
              <a:rPr lang="en-US" sz="2000" b="1" dirty="0" smtClean="0"/>
              <a:t>Care Transition Alerts</a:t>
            </a:r>
            <a:endParaRPr lang="en-US" sz="2000" b="1" dirty="0"/>
          </a:p>
        </p:txBody>
      </p:sp>
      <p:sp>
        <p:nvSpPr>
          <p:cNvPr id="19" name="Text Placeholder 11"/>
          <p:cNvSpPr>
            <a:spLocks noGrp="1"/>
          </p:cNvSpPr>
          <p:nvPr>
            <p:ph type="body" sz="quarter" idx="4294967295"/>
          </p:nvPr>
        </p:nvSpPr>
        <p:spPr>
          <a:xfrm>
            <a:off x="4742934" y="4430969"/>
            <a:ext cx="3196965" cy="1574715"/>
          </a:xfrm>
          <a:prstGeom prst="rect">
            <a:avLst/>
          </a:prstGeom>
        </p:spPr>
        <p:txBody>
          <a:bodyPr>
            <a:normAutofit fontScale="70000" lnSpcReduction="20000"/>
          </a:bodyPr>
          <a:lstStyle/>
          <a:p>
            <a:pPr marL="207832" indent="-207832">
              <a:buFont typeface="Arial" panose="020B0604020202020204" pitchFamily="34" charset="0"/>
              <a:buChar char="•"/>
            </a:pPr>
            <a:r>
              <a:rPr lang="en-US" dirty="0" smtClean="0"/>
              <a:t>Care coordinator call placed</a:t>
            </a:r>
          </a:p>
          <a:p>
            <a:pPr marL="207832" indent="-207832">
              <a:buFont typeface="Arial" panose="020B0604020202020204" pitchFamily="34" charset="0"/>
              <a:buChar char="•"/>
            </a:pPr>
            <a:r>
              <a:rPr lang="en-US" dirty="0" smtClean="0"/>
              <a:t>PCAM completed </a:t>
            </a:r>
          </a:p>
          <a:p>
            <a:pPr marL="207832" indent="-207832">
              <a:buFont typeface="Arial" panose="020B0604020202020204" pitchFamily="34" charset="0"/>
              <a:buChar char="•"/>
            </a:pPr>
            <a:r>
              <a:rPr lang="en-US" dirty="0" smtClean="0"/>
              <a:t>Medication reconciliation</a:t>
            </a:r>
          </a:p>
          <a:p>
            <a:pPr marL="207832" indent="-207832">
              <a:buFont typeface="Arial" panose="020B0604020202020204" pitchFamily="34" charset="0"/>
              <a:buChar char="•"/>
            </a:pPr>
            <a:r>
              <a:rPr lang="en-US" dirty="0" smtClean="0"/>
              <a:t>Follow-up scheduled</a:t>
            </a:r>
          </a:p>
          <a:p>
            <a:pPr marL="207832" indent="-207832">
              <a:buFont typeface="Arial" panose="020B0604020202020204" pitchFamily="34" charset="0"/>
              <a:buChar char="•"/>
            </a:pPr>
            <a:endParaRPr lang="en-US" dirty="0" smtClean="0"/>
          </a:p>
          <a:p>
            <a:pPr marL="207832" indent="-207832">
              <a:buFont typeface="Arial" panose="020B0604020202020204" pitchFamily="34" charset="0"/>
              <a:buChar char="•"/>
            </a:pPr>
            <a:endParaRPr lang="en-US" dirty="0"/>
          </a:p>
        </p:txBody>
      </p:sp>
      <p:sp>
        <p:nvSpPr>
          <p:cNvPr id="20" name="Text Placeholder 12"/>
          <p:cNvSpPr>
            <a:spLocks noGrp="1"/>
          </p:cNvSpPr>
          <p:nvPr>
            <p:ph type="body" sz="quarter" idx="4294967295"/>
          </p:nvPr>
        </p:nvSpPr>
        <p:spPr>
          <a:xfrm>
            <a:off x="8365342" y="3826513"/>
            <a:ext cx="3174528" cy="674749"/>
          </a:xfrm>
          <a:prstGeom prst="rect">
            <a:avLst/>
          </a:prstGeom>
        </p:spPr>
        <p:txBody>
          <a:bodyPr/>
          <a:lstStyle/>
          <a:p>
            <a:pPr marL="0" indent="0">
              <a:buNone/>
            </a:pPr>
            <a:r>
              <a:rPr lang="en-US" sz="2000" b="1" dirty="0" smtClean="0"/>
              <a:t>Other Inpatient discharges</a:t>
            </a:r>
            <a:endParaRPr lang="en-US" sz="2000" b="1" dirty="0"/>
          </a:p>
        </p:txBody>
      </p:sp>
      <p:sp>
        <p:nvSpPr>
          <p:cNvPr id="21" name="Text Placeholder 13"/>
          <p:cNvSpPr>
            <a:spLocks noGrp="1"/>
          </p:cNvSpPr>
          <p:nvPr>
            <p:ph type="body" sz="quarter" idx="4294967295"/>
          </p:nvPr>
        </p:nvSpPr>
        <p:spPr>
          <a:xfrm>
            <a:off x="8531067" y="4413287"/>
            <a:ext cx="2400267" cy="1574715"/>
          </a:xfrm>
          <a:prstGeom prst="rect">
            <a:avLst/>
          </a:prstGeom>
        </p:spPr>
        <p:txBody>
          <a:bodyPr>
            <a:normAutofit fontScale="62500" lnSpcReduction="20000"/>
          </a:bodyPr>
          <a:lstStyle/>
          <a:p>
            <a:r>
              <a:rPr lang="en-US" dirty="0" smtClean="0"/>
              <a:t>Triage nurse makes clinical call and schedules follow-up</a:t>
            </a:r>
          </a:p>
          <a:p>
            <a:r>
              <a:rPr lang="en-US" dirty="0" smtClean="0"/>
              <a:t>Provider nurse obtains reports and results</a:t>
            </a:r>
            <a:endParaRPr lang="en-US" dirty="0"/>
          </a:p>
        </p:txBody>
      </p:sp>
      <p:cxnSp>
        <p:nvCxnSpPr>
          <p:cNvPr id="7" name="Straight Arrow Connector 6"/>
          <p:cNvCxnSpPr/>
          <p:nvPr/>
        </p:nvCxnSpPr>
        <p:spPr>
          <a:xfrm>
            <a:off x="6315739" y="2452898"/>
            <a:ext cx="7089" cy="36150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22828" y="3168502"/>
            <a:ext cx="17720" cy="69690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939899" y="3038155"/>
            <a:ext cx="1842054" cy="81116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1828802" y="3005319"/>
            <a:ext cx="2814082" cy="79310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0741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Outcomes of Coordinating Transitions Project</a:t>
            </a:r>
            <a:endParaRPr lang="en-US" sz="3200" dirty="0"/>
          </a:p>
        </p:txBody>
      </p:sp>
      <p:sp>
        <p:nvSpPr>
          <p:cNvPr id="3" name="Subtitle 2"/>
          <p:cNvSpPr>
            <a:spLocks noGrp="1"/>
          </p:cNvSpPr>
          <p:nvPr>
            <p:ph type="subTitle" idx="1"/>
          </p:nvPr>
        </p:nvSpPr>
        <p:spPr>
          <a:xfrm>
            <a:off x="428173" y="2269663"/>
            <a:ext cx="11259433" cy="1199750"/>
          </a:xfrm>
        </p:spPr>
        <p:txBody>
          <a:bodyPr>
            <a:normAutofit fontScale="92500" lnSpcReduction="10000"/>
          </a:bodyPr>
          <a:lstStyle/>
          <a:p>
            <a:r>
              <a:rPr lang="en-US" sz="2424" dirty="0"/>
              <a:t>We calculated expected IP, ED, and OP events based on 2014 rates per 1,000 Medicaid adults with chronic disease (N=1,039). Avoided IP and ED events were the differences between 2015 expected events and actual events. Regional mean allowed amounts for 2009 were used to estimate savings.</a:t>
            </a:r>
          </a:p>
        </p:txBody>
      </p:sp>
      <p:sp>
        <p:nvSpPr>
          <p:cNvPr id="4" name="Text Placeholder 3"/>
          <p:cNvSpPr>
            <a:spLocks noGrp="1"/>
          </p:cNvSpPr>
          <p:nvPr>
            <p:ph type="body" sz="quarter" idx="12"/>
          </p:nvPr>
        </p:nvSpPr>
        <p:spPr>
          <a:xfrm>
            <a:off x="245630" y="3943272"/>
            <a:ext cx="2692394" cy="392770"/>
          </a:xfrm>
        </p:spPr>
        <p:txBody>
          <a:bodyPr>
            <a:normAutofit/>
          </a:bodyPr>
          <a:lstStyle/>
          <a:p>
            <a:r>
              <a:rPr lang="en-US" sz="1940" dirty="0"/>
              <a:t>IP rate/1,000</a:t>
            </a:r>
          </a:p>
        </p:txBody>
      </p:sp>
      <p:sp>
        <p:nvSpPr>
          <p:cNvPr id="7" name="Text Placeholder 6"/>
          <p:cNvSpPr>
            <a:spLocks noGrp="1"/>
          </p:cNvSpPr>
          <p:nvPr>
            <p:ph type="body" sz="quarter" idx="17"/>
          </p:nvPr>
        </p:nvSpPr>
        <p:spPr>
          <a:xfrm>
            <a:off x="422642" y="4324149"/>
            <a:ext cx="2269343" cy="1592401"/>
          </a:xfrm>
        </p:spPr>
        <p:txBody>
          <a:bodyPr>
            <a:normAutofit/>
          </a:bodyPr>
          <a:lstStyle/>
          <a:p>
            <a:pPr marL="277109" indent="-277109">
              <a:buFont typeface="Wingdings" panose="05000000000000000000" pitchFamily="2" charset="2"/>
              <a:buChar char="v"/>
            </a:pPr>
            <a:r>
              <a:rPr lang="en-US" sz="1697" dirty="0"/>
              <a:t>Expected = 294</a:t>
            </a:r>
          </a:p>
          <a:p>
            <a:pPr marL="277109" indent="-277109">
              <a:buFont typeface="Wingdings" panose="05000000000000000000" pitchFamily="2" charset="2"/>
              <a:buChar char="v"/>
            </a:pPr>
            <a:r>
              <a:rPr lang="en-US" sz="1697" dirty="0"/>
              <a:t>Actual = 230</a:t>
            </a:r>
          </a:p>
          <a:p>
            <a:pPr marL="277109" indent="-277109">
              <a:buFont typeface="Wingdings" panose="05000000000000000000" pitchFamily="2" charset="2"/>
              <a:buChar char="v"/>
            </a:pPr>
            <a:r>
              <a:rPr lang="en-US" sz="1697" dirty="0">
                <a:solidFill>
                  <a:srgbClr val="C00000"/>
                </a:solidFill>
              </a:rPr>
              <a:t>Avoided admissions = 67</a:t>
            </a:r>
          </a:p>
          <a:p>
            <a:endParaRPr lang="en-US" sz="1697" dirty="0"/>
          </a:p>
          <a:p>
            <a:pPr marL="207832" indent="-207832">
              <a:buAutoNum type="arabicPeriod"/>
            </a:pPr>
            <a:endParaRPr lang="en-US" dirty="0"/>
          </a:p>
        </p:txBody>
      </p:sp>
      <p:sp>
        <p:nvSpPr>
          <p:cNvPr id="8" name="Text Placeholder 7"/>
          <p:cNvSpPr>
            <a:spLocks noGrp="1"/>
          </p:cNvSpPr>
          <p:nvPr>
            <p:ph type="body" sz="quarter" idx="18"/>
          </p:nvPr>
        </p:nvSpPr>
        <p:spPr>
          <a:xfrm>
            <a:off x="2938024" y="3975019"/>
            <a:ext cx="2748596" cy="349130"/>
          </a:xfrm>
        </p:spPr>
        <p:txBody>
          <a:bodyPr>
            <a:noAutofit/>
          </a:bodyPr>
          <a:lstStyle/>
          <a:p>
            <a:pPr lvl="0"/>
            <a:r>
              <a:rPr lang="en-US" sz="1940" dirty="0"/>
              <a:t>ED rate/1,000</a:t>
            </a:r>
          </a:p>
        </p:txBody>
      </p:sp>
      <p:sp>
        <p:nvSpPr>
          <p:cNvPr id="9" name="Text Placeholder 8"/>
          <p:cNvSpPr>
            <a:spLocks noGrp="1"/>
          </p:cNvSpPr>
          <p:nvPr>
            <p:ph type="body" sz="quarter" idx="19"/>
          </p:nvPr>
        </p:nvSpPr>
        <p:spPr>
          <a:xfrm>
            <a:off x="3216310" y="4432748"/>
            <a:ext cx="2137789" cy="1916660"/>
          </a:xfrm>
        </p:spPr>
        <p:txBody>
          <a:bodyPr>
            <a:normAutofit lnSpcReduction="10000"/>
          </a:bodyPr>
          <a:lstStyle/>
          <a:p>
            <a:pPr marL="277109" indent="-277109">
              <a:buFont typeface="Wingdings" panose="05000000000000000000" pitchFamily="2" charset="2"/>
              <a:buChar char="v"/>
            </a:pPr>
            <a:r>
              <a:rPr lang="en-US" sz="1697" dirty="0"/>
              <a:t>Expected = 3,182</a:t>
            </a:r>
          </a:p>
          <a:p>
            <a:pPr marL="277109" indent="-277109">
              <a:buFont typeface="Wingdings" panose="05000000000000000000" pitchFamily="2" charset="2"/>
              <a:buChar char="v"/>
            </a:pPr>
            <a:r>
              <a:rPr lang="en-US" sz="1697" dirty="0"/>
              <a:t>Actual = 2,004</a:t>
            </a:r>
          </a:p>
          <a:p>
            <a:pPr marL="277109" indent="-277109">
              <a:buFont typeface="Wingdings" panose="05000000000000000000" pitchFamily="2" charset="2"/>
              <a:buChar char="v"/>
            </a:pPr>
            <a:r>
              <a:rPr lang="en-US" sz="1697" dirty="0">
                <a:solidFill>
                  <a:srgbClr val="C00000"/>
                </a:solidFill>
              </a:rPr>
              <a:t>Avoided emergency department visits = 1,224</a:t>
            </a:r>
          </a:p>
        </p:txBody>
      </p:sp>
      <p:sp>
        <p:nvSpPr>
          <p:cNvPr id="10" name="Text Placeholder 9"/>
          <p:cNvSpPr>
            <a:spLocks noGrp="1"/>
          </p:cNvSpPr>
          <p:nvPr>
            <p:ph type="body" sz="quarter" idx="20"/>
          </p:nvPr>
        </p:nvSpPr>
        <p:spPr>
          <a:xfrm>
            <a:off x="5878218" y="3987030"/>
            <a:ext cx="2356625" cy="349130"/>
          </a:xfrm>
        </p:spPr>
        <p:txBody>
          <a:bodyPr>
            <a:normAutofit lnSpcReduction="10000"/>
          </a:bodyPr>
          <a:lstStyle/>
          <a:p>
            <a:r>
              <a:rPr lang="en-US" sz="1940" dirty="0"/>
              <a:t>OP rate/1,000</a:t>
            </a:r>
          </a:p>
        </p:txBody>
      </p:sp>
      <p:sp>
        <p:nvSpPr>
          <p:cNvPr id="11" name="Text Placeholder 10"/>
          <p:cNvSpPr>
            <a:spLocks noGrp="1"/>
          </p:cNvSpPr>
          <p:nvPr>
            <p:ph type="body" sz="quarter" idx="21"/>
          </p:nvPr>
        </p:nvSpPr>
        <p:spPr>
          <a:xfrm>
            <a:off x="5878218" y="4345466"/>
            <a:ext cx="2137995" cy="2003942"/>
          </a:xfrm>
        </p:spPr>
        <p:txBody>
          <a:bodyPr>
            <a:normAutofit/>
          </a:bodyPr>
          <a:lstStyle/>
          <a:p>
            <a:pPr marL="277109" indent="-277109">
              <a:buFont typeface="Wingdings" panose="05000000000000000000" pitchFamily="2" charset="2"/>
              <a:buChar char="v"/>
            </a:pPr>
            <a:r>
              <a:rPr lang="en-US" sz="1697" dirty="0"/>
              <a:t>Expected = 6,695</a:t>
            </a:r>
          </a:p>
          <a:p>
            <a:pPr marL="277109" indent="-277109">
              <a:buFont typeface="Wingdings" panose="05000000000000000000" pitchFamily="2" charset="2"/>
              <a:buChar char="v"/>
            </a:pPr>
            <a:r>
              <a:rPr lang="en-US" sz="1697" dirty="0"/>
              <a:t>Actual = 7,760</a:t>
            </a:r>
          </a:p>
          <a:p>
            <a:pPr marL="277109" indent="-277109">
              <a:buFont typeface="Wingdings" panose="05000000000000000000" pitchFamily="2" charset="2"/>
              <a:buChar char="v"/>
            </a:pPr>
            <a:r>
              <a:rPr lang="en-US" sz="1697" dirty="0">
                <a:solidFill>
                  <a:srgbClr val="C00000"/>
                </a:solidFill>
              </a:rPr>
              <a:t>Additional office visits = 807</a:t>
            </a:r>
          </a:p>
          <a:p>
            <a:pPr marL="0" indent="0">
              <a:buNone/>
            </a:pPr>
            <a:endParaRPr lang="en-US" dirty="0"/>
          </a:p>
        </p:txBody>
      </p:sp>
      <p:sp>
        <p:nvSpPr>
          <p:cNvPr id="14" name="Text Placeholder 10"/>
          <p:cNvSpPr txBox="1">
            <a:spLocks/>
          </p:cNvSpPr>
          <p:nvPr/>
        </p:nvSpPr>
        <p:spPr>
          <a:xfrm>
            <a:off x="8730483" y="4345466"/>
            <a:ext cx="2138795" cy="2138419"/>
          </a:xfrm>
          <a:prstGeom prst="rect">
            <a:avLst/>
          </a:prstGeom>
        </p:spPr>
        <p:txBody>
          <a:bodyPr vert="horz"/>
          <a:lstStyle>
            <a:lvl1pPr marL="285750" indent="-285750" algn="l" defTabSz="457200" rtl="0" eaLnBrk="1" latinLnBrk="0" hangingPunct="1">
              <a:spcBef>
                <a:spcPct val="20000"/>
              </a:spcBef>
              <a:buFont typeface="Arial"/>
              <a:buChar char="•"/>
              <a:defRPr sz="1800" kern="1200">
                <a:solidFill>
                  <a:srgbClr val="666666"/>
                </a:solidFill>
                <a:latin typeface="Arial"/>
                <a:ea typeface="+mn-ea"/>
                <a:cs typeface="Arial"/>
              </a:defRPr>
            </a:lvl1pPr>
            <a:lvl2pPr marL="457200" indent="0" algn="l" defTabSz="457200" rtl="0" eaLnBrk="1" latinLnBrk="0" hangingPunct="1">
              <a:spcBef>
                <a:spcPct val="20000"/>
              </a:spcBef>
              <a:buFontTx/>
              <a:buNone/>
              <a:defRPr sz="1800" kern="1200">
                <a:solidFill>
                  <a:schemeClr val="tx1"/>
                </a:solidFill>
                <a:latin typeface="Arial"/>
                <a:ea typeface="+mn-ea"/>
                <a:cs typeface="Arial"/>
              </a:defRPr>
            </a:lvl2pPr>
            <a:lvl3pPr marL="914400" indent="0" algn="l" defTabSz="457200" rtl="0" eaLnBrk="1" latinLnBrk="0" hangingPunct="1">
              <a:spcBef>
                <a:spcPct val="20000"/>
              </a:spcBef>
              <a:buFontTx/>
              <a:buNone/>
              <a:defRPr sz="24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v"/>
            </a:pPr>
            <a:r>
              <a:rPr lang="en-US" sz="1697" dirty="0"/>
              <a:t> $1,633,428 total for adult Medicaid patients with chronic disease </a:t>
            </a:r>
          </a:p>
          <a:p>
            <a:pPr>
              <a:buFont typeface="Wingdings" panose="05000000000000000000" pitchFamily="2" charset="2"/>
              <a:buChar char="v"/>
            </a:pPr>
            <a:r>
              <a:rPr lang="en-US" sz="1697" dirty="0"/>
              <a:t> </a:t>
            </a:r>
            <a:r>
              <a:rPr lang="en-US" sz="1697" dirty="0">
                <a:solidFill>
                  <a:srgbClr val="C00000"/>
                </a:solidFill>
              </a:rPr>
              <a:t>$1,572 per person     </a:t>
            </a:r>
            <a:r>
              <a:rPr lang="en-US" sz="1212" dirty="0"/>
              <a:t>(compared to $672 for closest control practice)</a:t>
            </a:r>
          </a:p>
          <a:p>
            <a:pPr>
              <a:buFont typeface="Wingdings" panose="05000000000000000000" pitchFamily="2" charset="2"/>
              <a:buChar char="v"/>
            </a:pPr>
            <a:endParaRPr lang="en-US" sz="1697" dirty="0"/>
          </a:p>
          <a:p>
            <a:pPr marL="0" indent="0">
              <a:buNone/>
            </a:pPr>
            <a:endParaRPr lang="en-US" sz="1091" dirty="0"/>
          </a:p>
        </p:txBody>
      </p:sp>
      <p:sp>
        <p:nvSpPr>
          <p:cNvPr id="15" name="Text Placeholder 9"/>
          <p:cNvSpPr txBox="1">
            <a:spLocks/>
          </p:cNvSpPr>
          <p:nvPr/>
        </p:nvSpPr>
        <p:spPr>
          <a:xfrm>
            <a:off x="8440933" y="3629807"/>
            <a:ext cx="3452361" cy="558029"/>
          </a:xfrm>
          <a:prstGeom prst="rect">
            <a:avLst/>
          </a:prstGeom>
        </p:spPr>
        <p:txBody>
          <a:bodyPr vert="horz" anchor="ctr" anchorCtr="0"/>
          <a:lstStyle>
            <a:lvl1pPr marL="0" indent="0" algn="l" defTabSz="457200" rtl="0" eaLnBrk="1" latinLnBrk="0" hangingPunct="1">
              <a:spcBef>
                <a:spcPct val="20000"/>
              </a:spcBef>
              <a:buFontTx/>
              <a:buNone/>
              <a:defRPr sz="4370" b="1" kern="1200">
                <a:solidFill>
                  <a:srgbClr val="0055B8"/>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940" dirty="0"/>
              <a:t>Estimated cost-reduction (expected – actual)</a:t>
            </a:r>
          </a:p>
        </p:txBody>
      </p:sp>
      <p:grpSp>
        <p:nvGrpSpPr>
          <p:cNvPr id="16" name="Group 15"/>
          <p:cNvGrpSpPr/>
          <p:nvPr/>
        </p:nvGrpSpPr>
        <p:grpSpPr>
          <a:xfrm>
            <a:off x="422643" y="392470"/>
            <a:ext cx="10997585" cy="941752"/>
            <a:chOff x="697360" y="647575"/>
            <a:chExt cx="18146016" cy="1553891"/>
          </a:xfrm>
        </p:grpSpPr>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361" y="647575"/>
              <a:ext cx="3899359" cy="731519"/>
            </a:xfrm>
            <a:prstGeom prst="rect">
              <a:avLst/>
            </a:prstGeom>
          </p:spPr>
        </p:pic>
        <p:cxnSp>
          <p:nvCxnSpPr>
            <p:cNvPr id="18" name="Straight Connector 17"/>
            <p:cNvCxnSpPr/>
            <p:nvPr/>
          </p:nvCxnSpPr>
          <p:spPr>
            <a:xfrm>
              <a:off x="697360" y="2201466"/>
              <a:ext cx="1814601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1" name="Text Placeholder 7"/>
          <p:cNvSpPr>
            <a:spLocks noGrp="1"/>
          </p:cNvSpPr>
          <p:nvPr>
            <p:ph type="body" sz="quarter" idx="15"/>
          </p:nvPr>
        </p:nvSpPr>
        <p:spPr>
          <a:xfrm>
            <a:off x="423405" y="6352961"/>
            <a:ext cx="1308474" cy="392545"/>
          </a:xfrm>
        </p:spPr>
        <p:txBody>
          <a:bodyPr/>
          <a:lstStyle/>
          <a:p>
            <a:r>
              <a:rPr lang="en-US" dirty="0"/>
              <a:t>PCAM/LOINC</a:t>
            </a:r>
          </a:p>
        </p:txBody>
      </p:sp>
      <p:sp>
        <p:nvSpPr>
          <p:cNvPr id="22" name="Text Placeholder 4"/>
          <p:cNvSpPr txBox="1">
            <a:spLocks/>
          </p:cNvSpPr>
          <p:nvPr/>
        </p:nvSpPr>
        <p:spPr>
          <a:xfrm>
            <a:off x="1797063" y="6352960"/>
            <a:ext cx="2574636" cy="392545"/>
          </a:xfrm>
          <a:prstGeom prst="rect">
            <a:avLst/>
          </a:prstGeom>
        </p:spPr>
        <p:txBody>
          <a:bodyPr vert="horz"/>
          <a:lstStyle>
            <a:lvl1pPr marL="0" indent="0" algn="l" defTabSz="554218" rtl="0" eaLnBrk="1" latinLnBrk="0" hangingPunct="1">
              <a:spcBef>
                <a:spcPct val="20000"/>
              </a:spcBef>
              <a:buFontTx/>
              <a:buNone/>
              <a:defRPr sz="1152" kern="1200" baseline="0">
                <a:solidFill>
                  <a:srgbClr val="666666"/>
                </a:solidFill>
                <a:latin typeface="Arial"/>
                <a:ea typeface="+mn-ea"/>
                <a:cs typeface="Arial"/>
              </a:defRPr>
            </a:lvl1pPr>
            <a:lvl2pPr marL="277109" indent="0" algn="l" defTabSz="554218" rtl="0" eaLnBrk="1" latinLnBrk="0" hangingPunct="1">
              <a:spcBef>
                <a:spcPct val="20000"/>
              </a:spcBef>
              <a:buFontTx/>
              <a:buNone/>
              <a:defRPr sz="1697" kern="1200">
                <a:solidFill>
                  <a:schemeClr val="tx1"/>
                </a:solidFill>
                <a:latin typeface="+mn-lt"/>
                <a:ea typeface="+mn-ea"/>
                <a:cs typeface="+mn-cs"/>
              </a:defRPr>
            </a:lvl2pPr>
            <a:lvl3pPr marL="554218" indent="0" algn="l" defTabSz="554218" rtl="0" eaLnBrk="1" latinLnBrk="0" hangingPunct="1">
              <a:spcBef>
                <a:spcPct val="20000"/>
              </a:spcBef>
              <a:buFontTx/>
              <a:buNone/>
              <a:defRPr sz="1455" kern="1200">
                <a:solidFill>
                  <a:schemeClr val="tx1"/>
                </a:solidFill>
                <a:latin typeface="+mn-lt"/>
                <a:ea typeface="+mn-ea"/>
                <a:cs typeface="+mn-cs"/>
              </a:defRPr>
            </a:lvl3pPr>
            <a:lvl4pPr marL="831327" indent="0" algn="l" defTabSz="554218" rtl="0" eaLnBrk="1" latinLnBrk="0" hangingPunct="1">
              <a:spcBef>
                <a:spcPct val="20000"/>
              </a:spcBef>
              <a:buFontTx/>
              <a:buNone/>
              <a:defRPr sz="1212" kern="1200">
                <a:solidFill>
                  <a:schemeClr val="tx1"/>
                </a:solidFill>
                <a:latin typeface="+mn-lt"/>
                <a:ea typeface="+mn-ea"/>
                <a:cs typeface="+mn-cs"/>
              </a:defRPr>
            </a:lvl4pPr>
            <a:lvl5pPr marL="1108436" indent="0" algn="l" defTabSz="554218" rtl="0" eaLnBrk="1" latinLnBrk="0" hangingPunct="1">
              <a:spcBef>
                <a:spcPct val="20000"/>
              </a:spcBef>
              <a:buFontTx/>
              <a:buNone/>
              <a:defRPr sz="1212" kern="1200">
                <a:solidFill>
                  <a:schemeClr val="tx1"/>
                </a:solidFill>
                <a:latin typeface="+mn-lt"/>
                <a:ea typeface="+mn-ea"/>
                <a:cs typeface="+mn-cs"/>
              </a:defRPr>
            </a:lvl5pPr>
            <a:lvl6pPr marL="1524099"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6pPr>
            <a:lvl7pPr marL="1801208"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7pPr>
            <a:lvl8pPr marL="2078317"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8pPr>
            <a:lvl9pPr marL="2355426"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9pPr>
          </a:lstStyle>
          <a:p>
            <a:pPr marL="0" marR="0" lvl="0" indent="0" algn="l" defTabSz="554218" rtl="0" eaLnBrk="1" fontAlgn="auto" latinLnBrk="0" hangingPunct="1">
              <a:lnSpc>
                <a:spcPct val="100000"/>
              </a:lnSpc>
              <a:spcBef>
                <a:spcPct val="20000"/>
              </a:spcBef>
              <a:spcAft>
                <a:spcPts val="0"/>
              </a:spcAft>
              <a:buClrTx/>
              <a:buSzTx/>
              <a:buFontTx/>
              <a:buNone/>
              <a:tabLst/>
              <a:defRPr/>
            </a:pPr>
            <a:r>
              <a:rPr kumimoji="0" lang="hr-HR" sz="1152" b="0" i="0" u="none" strike="noStrike" kern="1200" cap="none" spc="0" normalizeH="0" baseline="0" noProof="0" dirty="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dirty="0" smtClean="0">
                <a:ln>
                  <a:noFill/>
                </a:ln>
                <a:solidFill>
                  <a:srgbClr val="666666"/>
                </a:solidFill>
                <a:effectLst/>
                <a:uLnTx/>
                <a:uFillTx/>
                <a:latin typeface="Arial"/>
                <a:ea typeface="+mn-ea"/>
                <a:cs typeface="Arial"/>
              </a:rPr>
              <a:t>Hewner presentation</a:t>
            </a:r>
            <a:r>
              <a:rPr kumimoji="0" lang="hr-HR" sz="1152" b="0" i="0" u="none" strike="noStrike" kern="1200" cap="none" spc="0" normalizeH="0" baseline="0" noProof="0" dirty="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dirty="0" smtClean="0">
                <a:ln>
                  <a:noFill/>
                </a:ln>
                <a:solidFill>
                  <a:srgbClr val="666666"/>
                </a:solidFill>
                <a:effectLst/>
                <a:uLnTx/>
                <a:uFillTx/>
                <a:latin typeface="Arial"/>
                <a:ea typeface="+mn-ea"/>
                <a:cs typeface="Arial"/>
              </a:rPr>
              <a:t>08.25.2016</a:t>
            </a:r>
            <a:endParaRPr kumimoji="0" lang="en-US" sz="1152" b="0" i="0" u="none" strike="noStrike" kern="1200" cap="none" spc="0" normalizeH="0" baseline="0" noProof="0" dirty="0">
              <a:ln>
                <a:noFill/>
              </a:ln>
              <a:solidFill>
                <a:srgbClr val="666666"/>
              </a:solidFill>
              <a:effectLst/>
              <a:uLnTx/>
              <a:uFillTx/>
              <a:latin typeface="Arial"/>
              <a:ea typeface="+mn-ea"/>
              <a:cs typeface="Arial"/>
            </a:endParaRPr>
          </a:p>
        </p:txBody>
      </p:sp>
    </p:spTree>
    <p:extLst>
      <p:ext uri="{BB962C8B-B14F-4D97-AF65-F5344CB8AC3E}">
        <p14:creationId xmlns:p14="http://schemas.microsoft.com/office/powerpoint/2010/main" val="165909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37" dirty="0" smtClean="0"/>
              <a:t>Patient Centered Assessment Method (PCAM)</a:t>
            </a:r>
            <a:endParaRPr lang="en-US" sz="3637" dirty="0"/>
          </a:p>
        </p:txBody>
      </p:sp>
      <p:sp>
        <p:nvSpPr>
          <p:cNvPr id="12" name="Subtitle 11"/>
          <p:cNvSpPr>
            <a:spLocks noGrp="1"/>
          </p:cNvSpPr>
          <p:nvPr>
            <p:ph type="subTitle" idx="1"/>
          </p:nvPr>
        </p:nvSpPr>
        <p:spPr>
          <a:xfrm>
            <a:off x="422642" y="2468894"/>
            <a:ext cx="11259433" cy="3026384"/>
          </a:xfrm>
        </p:spPr>
        <p:txBody>
          <a:bodyPr>
            <a:normAutofit/>
          </a:bodyPr>
          <a:lstStyle/>
          <a:p>
            <a:pPr marL="457200" indent="-457200">
              <a:buFont typeface="Arial" panose="020B0604020202020204" pitchFamily="34" charset="0"/>
              <a:buChar char="•"/>
            </a:pPr>
            <a:r>
              <a:rPr lang="en-US" dirty="0" smtClean="0"/>
              <a:t>Tool </a:t>
            </a:r>
            <a:r>
              <a:rPr lang="en-US" dirty="0"/>
              <a:t>developed for use in primary care by Department of Family Medicine and Community Health at the University of </a:t>
            </a:r>
            <a:r>
              <a:rPr lang="en-US" dirty="0" smtClean="0"/>
              <a:t>Minnesota </a:t>
            </a:r>
          </a:p>
          <a:p>
            <a:pPr marL="457200" indent="-457200">
              <a:buFont typeface="Arial" panose="020B0604020202020204" pitchFamily="34" charset="0"/>
              <a:buChar char="•"/>
            </a:pPr>
            <a:r>
              <a:rPr lang="en-US" dirty="0" smtClean="0">
                <a:hlinkClick r:id="rId3"/>
              </a:rPr>
              <a:t>www.pcamonline.org</a:t>
            </a:r>
            <a:endParaRPr lang="en-US" dirty="0" smtClean="0"/>
          </a:p>
          <a:p>
            <a:pPr marL="457200" indent="-457200">
              <a:buFont typeface="Arial" panose="020B0604020202020204" pitchFamily="34" charset="0"/>
              <a:buChar char="•"/>
            </a:pPr>
            <a:r>
              <a:rPr lang="en-US" dirty="0"/>
              <a:t>© </a:t>
            </a:r>
            <a:r>
              <a:rPr lang="en-US" dirty="0" smtClean="0"/>
              <a:t>Maxwell, </a:t>
            </a:r>
            <a:r>
              <a:rPr lang="en-US" dirty="0"/>
              <a:t>Hibberd, Pratt, Peek and Baird </a:t>
            </a:r>
            <a:r>
              <a:rPr lang="en-US" dirty="0" smtClean="0"/>
              <a:t>2013. </a:t>
            </a:r>
            <a:r>
              <a:rPr lang="en-US" dirty="0"/>
              <a:t>PCAM may not be copied or shared with any third party </a:t>
            </a:r>
            <a:r>
              <a:rPr lang="en-US" dirty="0" smtClean="0"/>
              <a:t>without inclusion </a:t>
            </a:r>
            <a:r>
              <a:rPr lang="en-US" dirty="0"/>
              <a:t>of this copyright declaration. There are no license costs for the use of PCAM and the developers are </a:t>
            </a:r>
            <a:r>
              <a:rPr lang="en-US" dirty="0" smtClean="0"/>
              <a:t>committed to </a:t>
            </a:r>
            <a:r>
              <a:rPr lang="en-US" dirty="0"/>
              <a:t>PCAM being freely available to </a:t>
            </a:r>
            <a:r>
              <a:rPr lang="en-US" dirty="0" smtClean="0"/>
              <a:t>use</a:t>
            </a:r>
            <a:r>
              <a:rPr lang="en-US" dirty="0"/>
              <a:t>.</a:t>
            </a:r>
          </a:p>
        </p:txBody>
      </p:sp>
      <p:sp>
        <p:nvSpPr>
          <p:cNvPr id="3" name="Text Placeholder 2"/>
          <p:cNvSpPr>
            <a:spLocks noGrp="1"/>
          </p:cNvSpPr>
          <p:nvPr>
            <p:ph type="body" sz="quarter" idx="15"/>
          </p:nvPr>
        </p:nvSpPr>
        <p:spPr/>
        <p:txBody>
          <a:bodyPr>
            <a:normAutofit/>
          </a:bodyPr>
          <a:lstStyle/>
          <a:p>
            <a:r>
              <a:rPr lang="en-US" dirty="0"/>
              <a:t>PCAM/LOINC</a:t>
            </a:r>
          </a:p>
        </p:txBody>
      </p:sp>
      <p:grpSp>
        <p:nvGrpSpPr>
          <p:cNvPr id="8" name="Group 7"/>
          <p:cNvGrpSpPr/>
          <p:nvPr/>
        </p:nvGrpSpPr>
        <p:grpSpPr>
          <a:xfrm>
            <a:off x="422643" y="392470"/>
            <a:ext cx="10997585" cy="941752"/>
            <a:chOff x="697360" y="647575"/>
            <a:chExt cx="18146016" cy="1553891"/>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361" y="647575"/>
              <a:ext cx="3899359" cy="731519"/>
            </a:xfrm>
            <a:prstGeom prst="rect">
              <a:avLst/>
            </a:prstGeom>
          </p:spPr>
        </p:pic>
        <p:cxnSp>
          <p:nvCxnSpPr>
            <p:cNvPr id="10" name="Straight Connector 9"/>
            <p:cNvCxnSpPr/>
            <p:nvPr/>
          </p:nvCxnSpPr>
          <p:spPr>
            <a:xfrm>
              <a:off x="697360" y="2201466"/>
              <a:ext cx="1814601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Text Placeholder 4"/>
          <p:cNvSpPr txBox="1">
            <a:spLocks/>
          </p:cNvSpPr>
          <p:nvPr/>
        </p:nvSpPr>
        <p:spPr>
          <a:xfrm>
            <a:off x="1695638" y="6352961"/>
            <a:ext cx="2574636" cy="392545"/>
          </a:xfrm>
          <a:prstGeom prst="rect">
            <a:avLst/>
          </a:prstGeom>
        </p:spPr>
        <p:txBody>
          <a:bodyPr vert="horz"/>
          <a:lstStyle>
            <a:lvl1pPr marL="0" indent="0" algn="l" defTabSz="554218" rtl="0" eaLnBrk="1" latinLnBrk="0" hangingPunct="1">
              <a:spcBef>
                <a:spcPct val="20000"/>
              </a:spcBef>
              <a:buFontTx/>
              <a:buNone/>
              <a:defRPr sz="1152" kern="1200" baseline="0">
                <a:solidFill>
                  <a:srgbClr val="666666"/>
                </a:solidFill>
                <a:latin typeface="Arial"/>
                <a:ea typeface="+mn-ea"/>
                <a:cs typeface="Arial"/>
              </a:defRPr>
            </a:lvl1pPr>
            <a:lvl2pPr marL="277109" indent="0" algn="l" defTabSz="554218" rtl="0" eaLnBrk="1" latinLnBrk="0" hangingPunct="1">
              <a:spcBef>
                <a:spcPct val="20000"/>
              </a:spcBef>
              <a:buFontTx/>
              <a:buNone/>
              <a:defRPr sz="1697" kern="1200">
                <a:solidFill>
                  <a:schemeClr val="tx1"/>
                </a:solidFill>
                <a:latin typeface="+mn-lt"/>
                <a:ea typeface="+mn-ea"/>
                <a:cs typeface="+mn-cs"/>
              </a:defRPr>
            </a:lvl2pPr>
            <a:lvl3pPr marL="554218" indent="0" algn="l" defTabSz="554218" rtl="0" eaLnBrk="1" latinLnBrk="0" hangingPunct="1">
              <a:spcBef>
                <a:spcPct val="20000"/>
              </a:spcBef>
              <a:buFontTx/>
              <a:buNone/>
              <a:defRPr sz="1455" kern="1200">
                <a:solidFill>
                  <a:schemeClr val="tx1"/>
                </a:solidFill>
                <a:latin typeface="+mn-lt"/>
                <a:ea typeface="+mn-ea"/>
                <a:cs typeface="+mn-cs"/>
              </a:defRPr>
            </a:lvl3pPr>
            <a:lvl4pPr marL="831327" indent="0" algn="l" defTabSz="554218" rtl="0" eaLnBrk="1" latinLnBrk="0" hangingPunct="1">
              <a:spcBef>
                <a:spcPct val="20000"/>
              </a:spcBef>
              <a:buFontTx/>
              <a:buNone/>
              <a:defRPr sz="1212" kern="1200">
                <a:solidFill>
                  <a:schemeClr val="tx1"/>
                </a:solidFill>
                <a:latin typeface="+mn-lt"/>
                <a:ea typeface="+mn-ea"/>
                <a:cs typeface="+mn-cs"/>
              </a:defRPr>
            </a:lvl4pPr>
            <a:lvl5pPr marL="1108436" indent="0" algn="l" defTabSz="554218" rtl="0" eaLnBrk="1" latinLnBrk="0" hangingPunct="1">
              <a:spcBef>
                <a:spcPct val="20000"/>
              </a:spcBef>
              <a:buFontTx/>
              <a:buNone/>
              <a:defRPr sz="1212" kern="1200">
                <a:solidFill>
                  <a:schemeClr val="tx1"/>
                </a:solidFill>
                <a:latin typeface="+mn-lt"/>
                <a:ea typeface="+mn-ea"/>
                <a:cs typeface="+mn-cs"/>
              </a:defRPr>
            </a:lvl5pPr>
            <a:lvl6pPr marL="1524099"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6pPr>
            <a:lvl7pPr marL="1801208"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7pPr>
            <a:lvl8pPr marL="2078317"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8pPr>
            <a:lvl9pPr marL="2355426"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9pPr>
          </a:lstStyle>
          <a:p>
            <a:pPr marL="0" marR="0" lvl="0" indent="0" algn="l" defTabSz="554218" rtl="0" eaLnBrk="1" fontAlgn="auto" latinLnBrk="0" hangingPunct="1">
              <a:lnSpc>
                <a:spcPct val="100000"/>
              </a:lnSpc>
              <a:spcBef>
                <a:spcPct val="20000"/>
              </a:spcBef>
              <a:spcAft>
                <a:spcPts val="0"/>
              </a:spcAft>
              <a:buClrTx/>
              <a:buSzTx/>
              <a:buFontTx/>
              <a:buNone/>
              <a:tabLst/>
              <a:defRPr/>
            </a:pPr>
            <a:r>
              <a:rPr kumimoji="0" lang="hr-HR" sz="1152" b="0" i="0" u="none" strike="noStrike" kern="1200" cap="none" spc="0" normalizeH="0" baseline="0" noProof="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smtClean="0">
                <a:ln>
                  <a:noFill/>
                </a:ln>
                <a:solidFill>
                  <a:srgbClr val="666666"/>
                </a:solidFill>
                <a:effectLst/>
                <a:uLnTx/>
                <a:uFillTx/>
                <a:latin typeface="Arial"/>
                <a:ea typeface="+mn-ea"/>
                <a:cs typeface="Arial"/>
              </a:rPr>
              <a:t>Hewner presentation</a:t>
            </a:r>
            <a:r>
              <a:rPr kumimoji="0" lang="hr-HR" sz="1152" b="0" i="0" u="none" strike="noStrike" kern="1200" cap="none" spc="0" normalizeH="0" baseline="0" noProof="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smtClean="0">
                <a:ln>
                  <a:noFill/>
                </a:ln>
                <a:solidFill>
                  <a:srgbClr val="666666"/>
                </a:solidFill>
                <a:effectLst/>
                <a:uLnTx/>
                <a:uFillTx/>
                <a:latin typeface="Arial"/>
                <a:ea typeface="+mn-ea"/>
                <a:cs typeface="Arial"/>
              </a:rPr>
              <a:t>08.25.2016</a:t>
            </a:r>
            <a:endParaRPr kumimoji="0" lang="en-US" sz="1152" b="0" i="0" u="none" strike="noStrike" kern="1200" cap="none" spc="0" normalizeH="0" baseline="0" noProof="0" dirty="0">
              <a:ln>
                <a:noFill/>
              </a:ln>
              <a:solidFill>
                <a:srgbClr val="666666"/>
              </a:solidFill>
              <a:effectLst/>
              <a:uLnTx/>
              <a:uFillTx/>
              <a:latin typeface="Arial"/>
              <a:ea typeface="+mn-ea"/>
              <a:cs typeface="Arial"/>
            </a:endParaRPr>
          </a:p>
        </p:txBody>
      </p:sp>
      <p:sp>
        <p:nvSpPr>
          <p:cNvPr id="16" name="Text Placeholder 4"/>
          <p:cNvSpPr txBox="1">
            <a:spLocks/>
          </p:cNvSpPr>
          <p:nvPr/>
        </p:nvSpPr>
        <p:spPr>
          <a:xfrm>
            <a:off x="1797063" y="6352960"/>
            <a:ext cx="2574636" cy="392545"/>
          </a:xfrm>
          <a:prstGeom prst="rect">
            <a:avLst/>
          </a:prstGeom>
        </p:spPr>
        <p:txBody>
          <a:bodyPr vert="horz"/>
          <a:lstStyle>
            <a:lvl1pPr marL="0" indent="0" algn="l" defTabSz="554218" rtl="0" eaLnBrk="1" latinLnBrk="0" hangingPunct="1">
              <a:spcBef>
                <a:spcPct val="20000"/>
              </a:spcBef>
              <a:buFontTx/>
              <a:buNone/>
              <a:defRPr sz="1152" kern="1200" baseline="0">
                <a:solidFill>
                  <a:srgbClr val="666666"/>
                </a:solidFill>
                <a:latin typeface="Arial"/>
                <a:ea typeface="+mn-ea"/>
                <a:cs typeface="Arial"/>
              </a:defRPr>
            </a:lvl1pPr>
            <a:lvl2pPr marL="277109" indent="0" algn="l" defTabSz="554218" rtl="0" eaLnBrk="1" latinLnBrk="0" hangingPunct="1">
              <a:spcBef>
                <a:spcPct val="20000"/>
              </a:spcBef>
              <a:buFontTx/>
              <a:buNone/>
              <a:defRPr sz="1697" kern="1200">
                <a:solidFill>
                  <a:schemeClr val="tx1"/>
                </a:solidFill>
                <a:latin typeface="+mn-lt"/>
                <a:ea typeface="+mn-ea"/>
                <a:cs typeface="+mn-cs"/>
              </a:defRPr>
            </a:lvl2pPr>
            <a:lvl3pPr marL="554218" indent="0" algn="l" defTabSz="554218" rtl="0" eaLnBrk="1" latinLnBrk="0" hangingPunct="1">
              <a:spcBef>
                <a:spcPct val="20000"/>
              </a:spcBef>
              <a:buFontTx/>
              <a:buNone/>
              <a:defRPr sz="1455" kern="1200">
                <a:solidFill>
                  <a:schemeClr val="tx1"/>
                </a:solidFill>
                <a:latin typeface="+mn-lt"/>
                <a:ea typeface="+mn-ea"/>
                <a:cs typeface="+mn-cs"/>
              </a:defRPr>
            </a:lvl3pPr>
            <a:lvl4pPr marL="831327" indent="0" algn="l" defTabSz="554218" rtl="0" eaLnBrk="1" latinLnBrk="0" hangingPunct="1">
              <a:spcBef>
                <a:spcPct val="20000"/>
              </a:spcBef>
              <a:buFontTx/>
              <a:buNone/>
              <a:defRPr sz="1212" kern="1200">
                <a:solidFill>
                  <a:schemeClr val="tx1"/>
                </a:solidFill>
                <a:latin typeface="+mn-lt"/>
                <a:ea typeface="+mn-ea"/>
                <a:cs typeface="+mn-cs"/>
              </a:defRPr>
            </a:lvl4pPr>
            <a:lvl5pPr marL="1108436" indent="0" algn="l" defTabSz="554218" rtl="0" eaLnBrk="1" latinLnBrk="0" hangingPunct="1">
              <a:spcBef>
                <a:spcPct val="20000"/>
              </a:spcBef>
              <a:buFontTx/>
              <a:buNone/>
              <a:defRPr sz="1212" kern="1200">
                <a:solidFill>
                  <a:schemeClr val="tx1"/>
                </a:solidFill>
                <a:latin typeface="+mn-lt"/>
                <a:ea typeface="+mn-ea"/>
                <a:cs typeface="+mn-cs"/>
              </a:defRPr>
            </a:lvl5pPr>
            <a:lvl6pPr marL="1524099"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6pPr>
            <a:lvl7pPr marL="1801208"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7pPr>
            <a:lvl8pPr marL="2078317"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8pPr>
            <a:lvl9pPr marL="2355426"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9pPr>
          </a:lstStyle>
          <a:p>
            <a:pPr marL="0" marR="0" lvl="0" indent="0" algn="l" defTabSz="554218" rtl="0" eaLnBrk="1" fontAlgn="auto" latinLnBrk="0" hangingPunct="1">
              <a:lnSpc>
                <a:spcPct val="100000"/>
              </a:lnSpc>
              <a:spcBef>
                <a:spcPct val="20000"/>
              </a:spcBef>
              <a:spcAft>
                <a:spcPts val="0"/>
              </a:spcAft>
              <a:buClrTx/>
              <a:buSzTx/>
              <a:buFontTx/>
              <a:buNone/>
              <a:tabLst/>
              <a:defRPr/>
            </a:pPr>
            <a:r>
              <a:rPr kumimoji="0" lang="hr-HR" sz="1152" b="0" i="0" u="none" strike="noStrike" kern="1200" cap="none" spc="0" normalizeH="0" baseline="0" noProof="0" dirty="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dirty="0" smtClean="0">
                <a:ln>
                  <a:noFill/>
                </a:ln>
                <a:solidFill>
                  <a:srgbClr val="666666"/>
                </a:solidFill>
                <a:effectLst/>
                <a:uLnTx/>
                <a:uFillTx/>
                <a:latin typeface="Arial"/>
                <a:ea typeface="+mn-ea"/>
                <a:cs typeface="Arial"/>
              </a:rPr>
              <a:t>Hewner presentation</a:t>
            </a:r>
            <a:r>
              <a:rPr kumimoji="0" lang="hr-HR" sz="1152" b="0" i="0" u="none" strike="noStrike" kern="1200" cap="none" spc="0" normalizeH="0" baseline="0" noProof="0" dirty="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dirty="0" smtClean="0">
                <a:ln>
                  <a:noFill/>
                </a:ln>
                <a:solidFill>
                  <a:srgbClr val="666666"/>
                </a:solidFill>
                <a:effectLst/>
                <a:uLnTx/>
                <a:uFillTx/>
                <a:latin typeface="Arial"/>
                <a:ea typeface="+mn-ea"/>
                <a:cs typeface="Arial"/>
              </a:rPr>
              <a:t>08.25.2016</a:t>
            </a:r>
            <a:endParaRPr kumimoji="0" lang="en-US" sz="1152" b="0" i="0" u="none" strike="noStrike" kern="1200" cap="none" spc="0" normalizeH="0" baseline="0" noProof="0" dirty="0">
              <a:ln>
                <a:noFill/>
              </a:ln>
              <a:solidFill>
                <a:srgbClr val="666666"/>
              </a:solidFill>
              <a:effectLst/>
              <a:uLnTx/>
              <a:uFillTx/>
              <a:latin typeface="Arial"/>
              <a:ea typeface="+mn-ea"/>
              <a:cs typeface="Arial"/>
            </a:endParaRPr>
          </a:p>
        </p:txBody>
      </p:sp>
    </p:spTree>
    <p:extLst>
      <p:ext uri="{BB962C8B-B14F-4D97-AF65-F5344CB8AC3E}">
        <p14:creationId xmlns:p14="http://schemas.microsoft.com/office/powerpoint/2010/main" val="3425140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Implementing PCAM in HIE</a:t>
            </a:r>
            <a:endParaRPr lang="en-US" dirty="0"/>
          </a:p>
        </p:txBody>
      </p:sp>
      <p:sp>
        <p:nvSpPr>
          <p:cNvPr id="6" name="Subtitle 5"/>
          <p:cNvSpPr>
            <a:spLocks noGrp="1"/>
          </p:cNvSpPr>
          <p:nvPr>
            <p:ph type="subTitle" idx="1"/>
          </p:nvPr>
        </p:nvSpPr>
        <p:spPr>
          <a:xfrm>
            <a:off x="422642" y="2276875"/>
            <a:ext cx="11259433" cy="1588534"/>
          </a:xfrm>
        </p:spPr>
        <p:txBody>
          <a:bodyPr/>
          <a:lstStyle/>
          <a:p>
            <a:r>
              <a:rPr lang="en-US" sz="2667" dirty="0" smtClean="0"/>
              <a:t>After completing the telephone outreach the nurse care coordinator in the primary care practice completed paper version of PCAM and then entered the results into a laboratory report within the Allscripts EHR that was ordered as part of the outreach call.</a:t>
            </a:r>
            <a:endParaRPr lang="en-US" dirty="0" smtClean="0"/>
          </a:p>
          <a:p>
            <a:endParaRPr lang="en-US" dirty="0"/>
          </a:p>
          <a:p>
            <a:endParaRPr lang="en-US" dirty="0" smtClean="0"/>
          </a:p>
          <a:p>
            <a:endParaRPr lang="en-US" dirty="0"/>
          </a:p>
        </p:txBody>
      </p:sp>
      <p:sp>
        <p:nvSpPr>
          <p:cNvPr id="7" name="Text Placeholder 6"/>
          <p:cNvSpPr>
            <a:spLocks noGrp="1"/>
          </p:cNvSpPr>
          <p:nvPr>
            <p:ph type="body" sz="quarter" idx="12"/>
          </p:nvPr>
        </p:nvSpPr>
        <p:spPr>
          <a:xfrm>
            <a:off x="248453" y="3978545"/>
            <a:ext cx="2661738" cy="349130"/>
          </a:xfrm>
        </p:spPr>
        <p:txBody>
          <a:bodyPr>
            <a:noAutofit/>
          </a:bodyPr>
          <a:lstStyle/>
          <a:p>
            <a:r>
              <a:rPr lang="en-US" sz="1800" dirty="0" smtClean="0"/>
              <a:t>Limited text characters</a:t>
            </a:r>
            <a:endParaRPr lang="en-US" sz="1800" dirty="0"/>
          </a:p>
        </p:txBody>
      </p:sp>
      <p:sp>
        <p:nvSpPr>
          <p:cNvPr id="8" name="Text Placeholder 7"/>
          <p:cNvSpPr>
            <a:spLocks noGrp="1"/>
          </p:cNvSpPr>
          <p:nvPr>
            <p:ph type="body" sz="quarter" idx="15"/>
          </p:nvPr>
        </p:nvSpPr>
        <p:spPr/>
        <p:txBody>
          <a:bodyPr/>
          <a:lstStyle/>
          <a:p>
            <a:r>
              <a:rPr lang="en-US" dirty="0"/>
              <a:t>PCAM/LOINC</a:t>
            </a:r>
          </a:p>
        </p:txBody>
      </p:sp>
      <p:sp>
        <p:nvSpPr>
          <p:cNvPr id="10" name="Text Placeholder 9"/>
          <p:cNvSpPr>
            <a:spLocks noGrp="1"/>
          </p:cNvSpPr>
          <p:nvPr>
            <p:ph type="body" sz="quarter" idx="17"/>
          </p:nvPr>
        </p:nvSpPr>
        <p:spPr>
          <a:xfrm>
            <a:off x="509925" y="4467794"/>
            <a:ext cx="2138795" cy="1560907"/>
          </a:xfrm>
        </p:spPr>
        <p:txBody>
          <a:bodyPr/>
          <a:lstStyle/>
          <a:p>
            <a:pPr marL="173193" indent="-173193">
              <a:buFont typeface="Arial" panose="020B0604020202020204" pitchFamily="34" charset="0"/>
              <a:buChar char="•"/>
            </a:pPr>
            <a:r>
              <a:rPr lang="en-US" dirty="0" smtClean="0"/>
              <a:t>50 characters for question</a:t>
            </a:r>
          </a:p>
          <a:p>
            <a:pPr marL="173193" indent="-173193">
              <a:buFont typeface="Arial" panose="020B0604020202020204" pitchFamily="34" charset="0"/>
              <a:buChar char="•"/>
            </a:pPr>
            <a:r>
              <a:rPr lang="en-US" dirty="0" smtClean="0"/>
              <a:t>20 characters for responses</a:t>
            </a:r>
          </a:p>
          <a:p>
            <a:pPr marL="173193" indent="-173193">
              <a:buFont typeface="Arial" panose="020B0604020202020204" pitchFamily="34" charset="0"/>
              <a:buChar char="•"/>
            </a:pPr>
            <a:r>
              <a:rPr lang="en-US" dirty="0" smtClean="0"/>
              <a:t>The lengthy responses often contained two separate concepts, so we split into sub-items to stay within the character limitations</a:t>
            </a:r>
            <a:endParaRPr lang="en-US" dirty="0"/>
          </a:p>
        </p:txBody>
      </p:sp>
      <p:sp>
        <p:nvSpPr>
          <p:cNvPr id="11" name="Text Placeholder 10"/>
          <p:cNvSpPr>
            <a:spLocks noGrp="1"/>
          </p:cNvSpPr>
          <p:nvPr>
            <p:ph type="body" sz="quarter" idx="18"/>
          </p:nvPr>
        </p:nvSpPr>
        <p:spPr>
          <a:xfrm>
            <a:off x="3084381" y="3762117"/>
            <a:ext cx="2094778" cy="781988"/>
          </a:xfrm>
        </p:spPr>
        <p:txBody>
          <a:bodyPr/>
          <a:lstStyle/>
          <a:p>
            <a:r>
              <a:rPr lang="en-US" sz="1940" dirty="0" smtClean="0"/>
              <a:t>No clear scoring</a:t>
            </a:r>
            <a:endParaRPr lang="en-US" sz="1940" dirty="0"/>
          </a:p>
        </p:txBody>
      </p:sp>
      <p:sp>
        <p:nvSpPr>
          <p:cNvPr id="12" name="Text Placeholder 11"/>
          <p:cNvSpPr>
            <a:spLocks noGrp="1"/>
          </p:cNvSpPr>
          <p:nvPr>
            <p:ph type="body" sz="quarter" idx="19"/>
          </p:nvPr>
        </p:nvSpPr>
        <p:spPr>
          <a:xfrm>
            <a:off x="3257818" y="4478303"/>
            <a:ext cx="2357001" cy="1574715"/>
          </a:xfrm>
        </p:spPr>
        <p:txBody>
          <a:bodyPr>
            <a:normAutofit lnSpcReduction="10000"/>
          </a:bodyPr>
          <a:lstStyle/>
          <a:p>
            <a:pPr marL="207832" indent="-207832">
              <a:buFont typeface="Arial" panose="020B0604020202020204" pitchFamily="34" charset="0"/>
              <a:buChar char="•"/>
            </a:pPr>
            <a:r>
              <a:rPr lang="en-US" dirty="0" smtClean="0"/>
              <a:t>Within the laboratory report there was no way to calculate a total score</a:t>
            </a:r>
          </a:p>
          <a:p>
            <a:pPr marL="207832" indent="-207832">
              <a:buFont typeface="Arial" panose="020B0604020202020204" pitchFamily="34" charset="0"/>
              <a:buChar char="•"/>
            </a:pPr>
            <a:r>
              <a:rPr lang="en-US" dirty="0" smtClean="0"/>
              <a:t>Usability test on prototype ePCAM</a:t>
            </a:r>
          </a:p>
          <a:p>
            <a:pPr marL="207832" indent="-207832">
              <a:buFont typeface="Arial" panose="020B0604020202020204" pitchFamily="34" charset="0"/>
              <a:buChar char="•"/>
            </a:pPr>
            <a:r>
              <a:rPr lang="en-US" dirty="0" smtClean="0"/>
              <a:t>Explored ways to increase the understanding of results through development of scores and data visualization</a:t>
            </a:r>
            <a:endParaRPr lang="en-US" dirty="0"/>
          </a:p>
        </p:txBody>
      </p:sp>
      <p:sp>
        <p:nvSpPr>
          <p:cNvPr id="13" name="Text Placeholder 12"/>
          <p:cNvSpPr>
            <a:spLocks noGrp="1"/>
          </p:cNvSpPr>
          <p:nvPr>
            <p:ph type="body" sz="quarter" idx="20"/>
          </p:nvPr>
        </p:nvSpPr>
        <p:spPr>
          <a:xfrm>
            <a:off x="5826642" y="3793045"/>
            <a:ext cx="2395870" cy="674749"/>
          </a:xfrm>
        </p:spPr>
        <p:txBody>
          <a:bodyPr/>
          <a:lstStyle/>
          <a:p>
            <a:r>
              <a:rPr lang="en-US" sz="1940" dirty="0" smtClean="0"/>
              <a:t>Limited problem identification</a:t>
            </a:r>
            <a:endParaRPr lang="en-US" sz="1940" dirty="0"/>
          </a:p>
        </p:txBody>
      </p:sp>
      <p:sp>
        <p:nvSpPr>
          <p:cNvPr id="14" name="Text Placeholder 13"/>
          <p:cNvSpPr>
            <a:spLocks noGrp="1"/>
          </p:cNvSpPr>
          <p:nvPr>
            <p:ph type="body" sz="quarter" idx="21"/>
          </p:nvPr>
        </p:nvSpPr>
        <p:spPr>
          <a:xfrm>
            <a:off x="5965076" y="4444306"/>
            <a:ext cx="2400267" cy="1574715"/>
          </a:xfrm>
        </p:spPr>
        <p:txBody>
          <a:bodyPr>
            <a:normAutofit fontScale="92500" lnSpcReduction="10000"/>
          </a:bodyPr>
          <a:lstStyle/>
          <a:p>
            <a:r>
              <a:rPr lang="en-US" dirty="0" smtClean="0"/>
              <a:t>The ePCAM gave the complete text of question and response</a:t>
            </a:r>
          </a:p>
          <a:p>
            <a:r>
              <a:rPr lang="en-US" dirty="0" smtClean="0"/>
              <a:t>A total score and total by domain was calculated and we used spider diagrams and histograms to display results</a:t>
            </a:r>
          </a:p>
          <a:p>
            <a:r>
              <a:rPr lang="en-US" dirty="0" smtClean="0"/>
              <a:t>Responses to questions over 3 were considered areas that needed to be addressed in care plan</a:t>
            </a:r>
            <a:endParaRPr lang="en-US" dirty="0"/>
          </a:p>
        </p:txBody>
      </p:sp>
      <p:grpSp>
        <p:nvGrpSpPr>
          <p:cNvPr id="15" name="Group 14"/>
          <p:cNvGrpSpPr/>
          <p:nvPr/>
        </p:nvGrpSpPr>
        <p:grpSpPr>
          <a:xfrm>
            <a:off x="422643" y="392471"/>
            <a:ext cx="10997585" cy="907208"/>
            <a:chOff x="697360" y="647575"/>
            <a:chExt cx="18146016" cy="1553891"/>
          </a:xfrm>
        </p:grpSpPr>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361" y="647575"/>
              <a:ext cx="3899359" cy="731519"/>
            </a:xfrm>
            <a:prstGeom prst="rect">
              <a:avLst/>
            </a:prstGeom>
          </p:spPr>
        </p:pic>
        <p:cxnSp>
          <p:nvCxnSpPr>
            <p:cNvPr id="17" name="Straight Connector 16"/>
            <p:cNvCxnSpPr/>
            <p:nvPr/>
          </p:nvCxnSpPr>
          <p:spPr>
            <a:xfrm>
              <a:off x="697360" y="2201466"/>
              <a:ext cx="1814601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9" name="Text Placeholder 12"/>
          <p:cNvSpPr>
            <a:spLocks noGrp="1"/>
          </p:cNvSpPr>
          <p:nvPr>
            <p:ph type="body" sz="quarter" idx="20"/>
          </p:nvPr>
        </p:nvSpPr>
        <p:spPr>
          <a:xfrm>
            <a:off x="8452626" y="3865409"/>
            <a:ext cx="2270470" cy="575403"/>
          </a:xfrm>
        </p:spPr>
        <p:txBody>
          <a:bodyPr>
            <a:normAutofit lnSpcReduction="10000"/>
          </a:bodyPr>
          <a:lstStyle/>
          <a:p>
            <a:r>
              <a:rPr lang="en-US" sz="1940" dirty="0" smtClean="0">
                <a:solidFill>
                  <a:schemeClr val="accent2"/>
                </a:solidFill>
              </a:rPr>
              <a:t>Data, but without knowledge</a:t>
            </a:r>
            <a:endParaRPr lang="en-US" sz="1940" dirty="0">
              <a:solidFill>
                <a:schemeClr val="accent2"/>
              </a:solidFill>
            </a:endParaRPr>
          </a:p>
        </p:txBody>
      </p:sp>
      <p:sp>
        <p:nvSpPr>
          <p:cNvPr id="20" name="Text Placeholder 13"/>
          <p:cNvSpPr>
            <a:spLocks noGrp="1"/>
          </p:cNvSpPr>
          <p:nvPr>
            <p:ph type="body" sz="quarter" idx="21"/>
          </p:nvPr>
        </p:nvSpPr>
        <p:spPr>
          <a:xfrm>
            <a:off x="8715600" y="4516670"/>
            <a:ext cx="2400267" cy="1574715"/>
          </a:xfrm>
        </p:spPr>
        <p:txBody>
          <a:bodyPr>
            <a:normAutofit fontScale="92500"/>
          </a:bodyPr>
          <a:lstStyle/>
          <a:p>
            <a:r>
              <a:rPr lang="en-US" sz="1100" dirty="0" smtClean="0"/>
              <a:t>When the lab results were shared in HIE using CDA the responses showed up as a placeholder value</a:t>
            </a:r>
          </a:p>
          <a:p>
            <a:r>
              <a:rPr lang="en-US" dirty="0" smtClean="0"/>
              <a:t>Discrete values were lost</a:t>
            </a:r>
          </a:p>
          <a:p>
            <a:r>
              <a:rPr lang="en-US" dirty="0" smtClean="0"/>
              <a:t>Text of the problems identified were copied and pasted from the ePCAM into the care coordinators transition of care note</a:t>
            </a:r>
            <a:endParaRPr lang="en-US" dirty="0"/>
          </a:p>
        </p:txBody>
      </p:sp>
      <p:sp>
        <p:nvSpPr>
          <p:cNvPr id="22" name="Text Placeholder 4"/>
          <p:cNvSpPr txBox="1">
            <a:spLocks/>
          </p:cNvSpPr>
          <p:nvPr/>
        </p:nvSpPr>
        <p:spPr>
          <a:xfrm>
            <a:off x="1797063" y="6352960"/>
            <a:ext cx="2574636" cy="392545"/>
          </a:xfrm>
          <a:prstGeom prst="rect">
            <a:avLst/>
          </a:prstGeom>
        </p:spPr>
        <p:txBody>
          <a:bodyPr vert="horz"/>
          <a:lstStyle>
            <a:lvl1pPr marL="0" indent="0" algn="l" defTabSz="554218" rtl="0" eaLnBrk="1" latinLnBrk="0" hangingPunct="1">
              <a:spcBef>
                <a:spcPct val="20000"/>
              </a:spcBef>
              <a:buFontTx/>
              <a:buNone/>
              <a:defRPr sz="1152" kern="1200" baseline="0">
                <a:solidFill>
                  <a:srgbClr val="666666"/>
                </a:solidFill>
                <a:latin typeface="Arial"/>
                <a:ea typeface="+mn-ea"/>
                <a:cs typeface="Arial"/>
              </a:defRPr>
            </a:lvl1pPr>
            <a:lvl2pPr marL="277109" indent="0" algn="l" defTabSz="554218" rtl="0" eaLnBrk="1" latinLnBrk="0" hangingPunct="1">
              <a:spcBef>
                <a:spcPct val="20000"/>
              </a:spcBef>
              <a:buFontTx/>
              <a:buNone/>
              <a:defRPr sz="1697" kern="1200">
                <a:solidFill>
                  <a:schemeClr val="tx1"/>
                </a:solidFill>
                <a:latin typeface="+mn-lt"/>
                <a:ea typeface="+mn-ea"/>
                <a:cs typeface="+mn-cs"/>
              </a:defRPr>
            </a:lvl2pPr>
            <a:lvl3pPr marL="554218" indent="0" algn="l" defTabSz="554218" rtl="0" eaLnBrk="1" latinLnBrk="0" hangingPunct="1">
              <a:spcBef>
                <a:spcPct val="20000"/>
              </a:spcBef>
              <a:buFontTx/>
              <a:buNone/>
              <a:defRPr sz="1455" kern="1200">
                <a:solidFill>
                  <a:schemeClr val="tx1"/>
                </a:solidFill>
                <a:latin typeface="+mn-lt"/>
                <a:ea typeface="+mn-ea"/>
                <a:cs typeface="+mn-cs"/>
              </a:defRPr>
            </a:lvl3pPr>
            <a:lvl4pPr marL="831327" indent="0" algn="l" defTabSz="554218" rtl="0" eaLnBrk="1" latinLnBrk="0" hangingPunct="1">
              <a:spcBef>
                <a:spcPct val="20000"/>
              </a:spcBef>
              <a:buFontTx/>
              <a:buNone/>
              <a:defRPr sz="1212" kern="1200">
                <a:solidFill>
                  <a:schemeClr val="tx1"/>
                </a:solidFill>
                <a:latin typeface="+mn-lt"/>
                <a:ea typeface="+mn-ea"/>
                <a:cs typeface="+mn-cs"/>
              </a:defRPr>
            </a:lvl4pPr>
            <a:lvl5pPr marL="1108436" indent="0" algn="l" defTabSz="554218" rtl="0" eaLnBrk="1" latinLnBrk="0" hangingPunct="1">
              <a:spcBef>
                <a:spcPct val="20000"/>
              </a:spcBef>
              <a:buFontTx/>
              <a:buNone/>
              <a:defRPr sz="1212" kern="1200">
                <a:solidFill>
                  <a:schemeClr val="tx1"/>
                </a:solidFill>
                <a:latin typeface="+mn-lt"/>
                <a:ea typeface="+mn-ea"/>
                <a:cs typeface="+mn-cs"/>
              </a:defRPr>
            </a:lvl5pPr>
            <a:lvl6pPr marL="1524099"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6pPr>
            <a:lvl7pPr marL="1801208"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7pPr>
            <a:lvl8pPr marL="2078317"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8pPr>
            <a:lvl9pPr marL="2355426"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9pPr>
          </a:lstStyle>
          <a:p>
            <a:pPr marL="0" marR="0" lvl="0" indent="0" algn="l" defTabSz="554218" rtl="0" eaLnBrk="1" fontAlgn="auto" latinLnBrk="0" hangingPunct="1">
              <a:lnSpc>
                <a:spcPct val="100000"/>
              </a:lnSpc>
              <a:spcBef>
                <a:spcPct val="20000"/>
              </a:spcBef>
              <a:spcAft>
                <a:spcPts val="0"/>
              </a:spcAft>
              <a:buClrTx/>
              <a:buSzTx/>
              <a:buFontTx/>
              <a:buNone/>
              <a:tabLst/>
              <a:defRPr/>
            </a:pPr>
            <a:r>
              <a:rPr kumimoji="0" lang="hr-HR" sz="1152" b="0" i="0" u="none" strike="noStrike" kern="1200" cap="none" spc="0" normalizeH="0" baseline="0" noProof="0" dirty="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dirty="0" smtClean="0">
                <a:ln>
                  <a:noFill/>
                </a:ln>
                <a:solidFill>
                  <a:srgbClr val="666666"/>
                </a:solidFill>
                <a:effectLst/>
                <a:uLnTx/>
                <a:uFillTx/>
                <a:latin typeface="Arial"/>
                <a:ea typeface="+mn-ea"/>
                <a:cs typeface="Arial"/>
              </a:rPr>
              <a:t>Hewner presentation</a:t>
            </a:r>
            <a:r>
              <a:rPr kumimoji="0" lang="hr-HR" sz="1152" b="0" i="0" u="none" strike="noStrike" kern="1200" cap="none" spc="0" normalizeH="0" baseline="0" noProof="0" dirty="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dirty="0" smtClean="0">
                <a:ln>
                  <a:noFill/>
                </a:ln>
                <a:solidFill>
                  <a:srgbClr val="666666"/>
                </a:solidFill>
                <a:effectLst/>
                <a:uLnTx/>
                <a:uFillTx/>
                <a:latin typeface="Arial"/>
                <a:ea typeface="+mn-ea"/>
                <a:cs typeface="Arial"/>
              </a:rPr>
              <a:t>08.25.2016</a:t>
            </a:r>
            <a:endParaRPr kumimoji="0" lang="en-US" sz="1152" b="0" i="0" u="none" strike="noStrike" kern="1200" cap="none" spc="0" normalizeH="0" baseline="0" noProof="0" dirty="0">
              <a:ln>
                <a:noFill/>
              </a:ln>
              <a:solidFill>
                <a:srgbClr val="666666"/>
              </a:solidFill>
              <a:effectLst/>
              <a:uLnTx/>
              <a:uFillTx/>
              <a:latin typeface="Arial"/>
              <a:ea typeface="+mn-ea"/>
              <a:cs typeface="Arial"/>
            </a:endParaRPr>
          </a:p>
        </p:txBody>
      </p:sp>
    </p:spTree>
    <p:extLst>
      <p:ext uri="{BB962C8B-B14F-4D97-AF65-F5344CB8AC3E}">
        <p14:creationId xmlns:p14="http://schemas.microsoft.com/office/powerpoint/2010/main" val="1017721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37" dirty="0" smtClean="0"/>
              <a:t>Results of PCAM</a:t>
            </a:r>
            <a:endParaRPr lang="en-US" sz="3637" dirty="0"/>
          </a:p>
        </p:txBody>
      </p:sp>
      <p:sp>
        <p:nvSpPr>
          <p:cNvPr id="12" name="Subtitle 11"/>
          <p:cNvSpPr>
            <a:spLocks noGrp="1"/>
          </p:cNvSpPr>
          <p:nvPr>
            <p:ph type="subTitle" idx="1"/>
          </p:nvPr>
        </p:nvSpPr>
        <p:spPr>
          <a:xfrm>
            <a:off x="422642" y="2468894"/>
            <a:ext cx="11259433" cy="3026384"/>
          </a:xfrm>
        </p:spPr>
        <p:txBody>
          <a:bodyPr>
            <a:normAutofit/>
          </a:bodyPr>
          <a:lstStyle/>
          <a:p>
            <a:pPr marL="457200" indent="-457200">
              <a:buFont typeface="Arial" panose="020B0604020202020204" pitchFamily="34" charset="0"/>
              <a:buChar char="•"/>
            </a:pPr>
            <a:r>
              <a:rPr lang="en-US" dirty="0" smtClean="0"/>
              <a:t>Disappointing completion rate (29% of 258 cases with care transition alert)</a:t>
            </a:r>
          </a:p>
          <a:p>
            <a:pPr marL="457200" indent="-457200">
              <a:buFont typeface="Arial" panose="020B0604020202020204" pitchFamily="34" charset="0"/>
              <a:buChar char="•"/>
            </a:pPr>
            <a:r>
              <a:rPr lang="en-US" dirty="0" smtClean="0"/>
              <a:t>Normal distribution of total PCAM score</a:t>
            </a:r>
          </a:p>
          <a:p>
            <a:pPr marL="457200" indent="-457200">
              <a:buFont typeface="Arial" panose="020B0604020202020204" pitchFamily="34" charset="0"/>
              <a:buChar char="•"/>
            </a:pPr>
            <a:r>
              <a:rPr lang="en-US" dirty="0" smtClean="0"/>
              <a:t>Significant correlation between all domains except social environment and health literacy/communication (n=46)</a:t>
            </a:r>
            <a:endParaRPr lang="en-US" dirty="0"/>
          </a:p>
        </p:txBody>
      </p:sp>
      <p:sp>
        <p:nvSpPr>
          <p:cNvPr id="3" name="Text Placeholder 2"/>
          <p:cNvSpPr>
            <a:spLocks noGrp="1"/>
          </p:cNvSpPr>
          <p:nvPr>
            <p:ph type="body" sz="quarter" idx="15"/>
          </p:nvPr>
        </p:nvSpPr>
        <p:spPr/>
        <p:txBody>
          <a:bodyPr>
            <a:normAutofit/>
          </a:bodyPr>
          <a:lstStyle/>
          <a:p>
            <a:r>
              <a:rPr lang="en-US" dirty="0"/>
              <a:t>PCAM/LOINC</a:t>
            </a:r>
          </a:p>
        </p:txBody>
      </p:sp>
      <p:grpSp>
        <p:nvGrpSpPr>
          <p:cNvPr id="8" name="Group 7"/>
          <p:cNvGrpSpPr/>
          <p:nvPr/>
        </p:nvGrpSpPr>
        <p:grpSpPr>
          <a:xfrm>
            <a:off x="422643" y="392470"/>
            <a:ext cx="10997585" cy="941752"/>
            <a:chOff x="697360" y="647575"/>
            <a:chExt cx="18146016" cy="1553891"/>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361" y="647575"/>
              <a:ext cx="3899359" cy="731519"/>
            </a:xfrm>
            <a:prstGeom prst="rect">
              <a:avLst/>
            </a:prstGeom>
          </p:spPr>
        </p:pic>
        <p:cxnSp>
          <p:nvCxnSpPr>
            <p:cNvPr id="10" name="Straight Connector 9"/>
            <p:cNvCxnSpPr/>
            <p:nvPr/>
          </p:nvCxnSpPr>
          <p:spPr>
            <a:xfrm>
              <a:off x="697360" y="2201466"/>
              <a:ext cx="1814601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Text Placeholder 4"/>
          <p:cNvSpPr txBox="1">
            <a:spLocks/>
          </p:cNvSpPr>
          <p:nvPr/>
        </p:nvSpPr>
        <p:spPr>
          <a:xfrm>
            <a:off x="1695638" y="6352961"/>
            <a:ext cx="2574636" cy="392545"/>
          </a:xfrm>
          <a:prstGeom prst="rect">
            <a:avLst/>
          </a:prstGeom>
        </p:spPr>
        <p:txBody>
          <a:bodyPr vert="horz"/>
          <a:lstStyle>
            <a:lvl1pPr marL="0" indent="0" algn="l" defTabSz="554218" rtl="0" eaLnBrk="1" latinLnBrk="0" hangingPunct="1">
              <a:spcBef>
                <a:spcPct val="20000"/>
              </a:spcBef>
              <a:buFontTx/>
              <a:buNone/>
              <a:defRPr sz="1152" kern="1200" baseline="0">
                <a:solidFill>
                  <a:srgbClr val="666666"/>
                </a:solidFill>
                <a:latin typeface="Arial"/>
                <a:ea typeface="+mn-ea"/>
                <a:cs typeface="Arial"/>
              </a:defRPr>
            </a:lvl1pPr>
            <a:lvl2pPr marL="277109" indent="0" algn="l" defTabSz="554218" rtl="0" eaLnBrk="1" latinLnBrk="0" hangingPunct="1">
              <a:spcBef>
                <a:spcPct val="20000"/>
              </a:spcBef>
              <a:buFontTx/>
              <a:buNone/>
              <a:defRPr sz="1697" kern="1200">
                <a:solidFill>
                  <a:schemeClr val="tx1"/>
                </a:solidFill>
                <a:latin typeface="+mn-lt"/>
                <a:ea typeface="+mn-ea"/>
                <a:cs typeface="+mn-cs"/>
              </a:defRPr>
            </a:lvl2pPr>
            <a:lvl3pPr marL="554218" indent="0" algn="l" defTabSz="554218" rtl="0" eaLnBrk="1" latinLnBrk="0" hangingPunct="1">
              <a:spcBef>
                <a:spcPct val="20000"/>
              </a:spcBef>
              <a:buFontTx/>
              <a:buNone/>
              <a:defRPr sz="1455" kern="1200">
                <a:solidFill>
                  <a:schemeClr val="tx1"/>
                </a:solidFill>
                <a:latin typeface="+mn-lt"/>
                <a:ea typeface="+mn-ea"/>
                <a:cs typeface="+mn-cs"/>
              </a:defRPr>
            </a:lvl3pPr>
            <a:lvl4pPr marL="831327" indent="0" algn="l" defTabSz="554218" rtl="0" eaLnBrk="1" latinLnBrk="0" hangingPunct="1">
              <a:spcBef>
                <a:spcPct val="20000"/>
              </a:spcBef>
              <a:buFontTx/>
              <a:buNone/>
              <a:defRPr sz="1212" kern="1200">
                <a:solidFill>
                  <a:schemeClr val="tx1"/>
                </a:solidFill>
                <a:latin typeface="+mn-lt"/>
                <a:ea typeface="+mn-ea"/>
                <a:cs typeface="+mn-cs"/>
              </a:defRPr>
            </a:lvl4pPr>
            <a:lvl5pPr marL="1108436" indent="0" algn="l" defTabSz="554218" rtl="0" eaLnBrk="1" latinLnBrk="0" hangingPunct="1">
              <a:spcBef>
                <a:spcPct val="20000"/>
              </a:spcBef>
              <a:buFontTx/>
              <a:buNone/>
              <a:defRPr sz="1212" kern="1200">
                <a:solidFill>
                  <a:schemeClr val="tx1"/>
                </a:solidFill>
                <a:latin typeface="+mn-lt"/>
                <a:ea typeface="+mn-ea"/>
                <a:cs typeface="+mn-cs"/>
              </a:defRPr>
            </a:lvl5pPr>
            <a:lvl6pPr marL="1524099"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6pPr>
            <a:lvl7pPr marL="1801208"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7pPr>
            <a:lvl8pPr marL="2078317"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8pPr>
            <a:lvl9pPr marL="2355426" indent="-138554" algn="l" defTabSz="554218" rtl="0" eaLnBrk="1" latinLnBrk="0" hangingPunct="1">
              <a:spcBef>
                <a:spcPct val="20000"/>
              </a:spcBef>
              <a:buFont typeface="Arial" pitchFamily="34" charset="0"/>
              <a:buChar char="•"/>
              <a:defRPr sz="1212" kern="1200">
                <a:solidFill>
                  <a:schemeClr val="tx1"/>
                </a:solidFill>
                <a:latin typeface="+mn-lt"/>
                <a:ea typeface="+mn-ea"/>
                <a:cs typeface="+mn-cs"/>
              </a:defRPr>
            </a:lvl9pPr>
          </a:lstStyle>
          <a:p>
            <a:pPr marL="0" marR="0" lvl="0" indent="0" algn="l" defTabSz="554218" rtl="0" eaLnBrk="1" fontAlgn="auto" latinLnBrk="0" hangingPunct="1">
              <a:lnSpc>
                <a:spcPct val="100000"/>
              </a:lnSpc>
              <a:spcBef>
                <a:spcPct val="20000"/>
              </a:spcBef>
              <a:spcAft>
                <a:spcPts val="0"/>
              </a:spcAft>
              <a:buClrTx/>
              <a:buSzTx/>
              <a:buFontTx/>
              <a:buNone/>
              <a:tabLst/>
              <a:defRPr/>
            </a:pPr>
            <a:r>
              <a:rPr kumimoji="0" lang="hr-HR" sz="1152" b="0" i="0" u="none" strike="noStrike" kern="1200" cap="none" spc="0" normalizeH="0" baseline="0" noProof="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smtClean="0">
                <a:ln>
                  <a:noFill/>
                </a:ln>
                <a:solidFill>
                  <a:srgbClr val="666666"/>
                </a:solidFill>
                <a:effectLst/>
                <a:uLnTx/>
                <a:uFillTx/>
                <a:latin typeface="Arial"/>
                <a:ea typeface="+mn-ea"/>
                <a:cs typeface="Arial"/>
              </a:rPr>
              <a:t>Hewner presentation</a:t>
            </a:r>
            <a:r>
              <a:rPr kumimoji="0" lang="hr-HR" sz="1152" b="0" i="0" u="none" strike="noStrike" kern="1200" cap="none" spc="0" normalizeH="0" baseline="0" noProof="0" smtClean="0">
                <a:ln>
                  <a:noFill/>
                </a:ln>
                <a:solidFill>
                  <a:srgbClr val="666666"/>
                </a:solidFill>
                <a:effectLst/>
                <a:uLnTx/>
                <a:uFillTx/>
                <a:latin typeface="Arial"/>
                <a:ea typeface="+mn-ea"/>
                <a:cs typeface="Arial"/>
              </a:rPr>
              <a:t>| </a:t>
            </a:r>
            <a:r>
              <a:rPr kumimoji="0" lang="en-US" sz="1152" b="0" i="0" u="none" strike="noStrike" kern="1200" cap="none" spc="0" normalizeH="0" baseline="0" noProof="0" smtClean="0">
                <a:ln>
                  <a:noFill/>
                </a:ln>
                <a:solidFill>
                  <a:srgbClr val="666666"/>
                </a:solidFill>
                <a:effectLst/>
                <a:uLnTx/>
                <a:uFillTx/>
                <a:latin typeface="Arial"/>
                <a:ea typeface="+mn-ea"/>
                <a:cs typeface="Arial"/>
              </a:rPr>
              <a:t>08.25.2016</a:t>
            </a:r>
            <a:endParaRPr kumimoji="0" lang="en-US" sz="1152" b="0" i="0" u="none" strike="noStrike" kern="1200" cap="none" spc="0" normalizeH="0" baseline="0" noProof="0" dirty="0">
              <a:ln>
                <a:noFill/>
              </a:ln>
              <a:solidFill>
                <a:srgbClr val="666666"/>
              </a:solidFill>
              <a:effectLst/>
              <a:uLnTx/>
              <a:uFillTx/>
              <a:latin typeface="Arial"/>
              <a:ea typeface="+mn-ea"/>
              <a:cs typeface="Arial"/>
            </a:endParaRPr>
          </a:p>
        </p:txBody>
      </p:sp>
    </p:spTree>
    <p:extLst>
      <p:ext uri="{BB962C8B-B14F-4D97-AF65-F5344CB8AC3E}">
        <p14:creationId xmlns:p14="http://schemas.microsoft.com/office/powerpoint/2010/main" val="4212133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44" y="2385118"/>
            <a:ext cx="3052156" cy="1325563"/>
          </a:xfrm>
        </p:spPr>
        <p:txBody>
          <a:bodyPr>
            <a:noAutofit/>
          </a:bodyPr>
          <a:lstStyle/>
          <a:p>
            <a:r>
              <a:rPr lang="en-US" sz="4000" dirty="0"/>
              <a:t>Histogram of Total PCAM Scores</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3657600" y="423950"/>
            <a:ext cx="7614458" cy="5946803"/>
          </a:xfrm>
          <a:prstGeom prst="rect">
            <a:avLst/>
          </a:prstGeom>
          <a:noFill/>
          <a:ln>
            <a:noFill/>
          </a:ln>
        </p:spPr>
      </p:pic>
    </p:spTree>
    <p:extLst>
      <p:ext uri="{BB962C8B-B14F-4D97-AF65-F5344CB8AC3E}">
        <p14:creationId xmlns:p14="http://schemas.microsoft.com/office/powerpoint/2010/main" val="3654893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t>
            </a:r>
            <a:endParaRPr lang="en-US" sz="4061" dirty="0"/>
          </a:p>
        </p:txBody>
      </p:sp>
      <p:graphicFrame>
        <p:nvGraphicFramePr>
          <p:cNvPr id="4" name="Table 3"/>
          <p:cNvGraphicFramePr>
            <a:graphicFrameLocks noGrp="1"/>
          </p:cNvGraphicFramePr>
          <p:nvPr>
            <p:extLst/>
          </p:nvPr>
        </p:nvGraphicFramePr>
        <p:xfrm>
          <a:off x="379001" y="592321"/>
          <a:ext cx="11238808" cy="5429946"/>
        </p:xfrm>
        <a:graphic>
          <a:graphicData uri="http://schemas.openxmlformats.org/drawingml/2006/table">
            <a:tbl>
              <a:tblPr firstRow="1" firstCol="1" bandRow="1">
                <a:tableStyleId>{5C22544A-7EE6-4342-B048-85BDC9FD1C3A}</a:tableStyleId>
              </a:tblPr>
              <a:tblGrid>
                <a:gridCol w="2552006">
                  <a:extLst>
                    <a:ext uri="{9D8B030D-6E8A-4147-A177-3AD203B41FA5}">
                      <a16:colId xmlns:a16="http://schemas.microsoft.com/office/drawing/2014/main" val="2151282357"/>
                    </a:ext>
                  </a:extLst>
                </a:gridCol>
                <a:gridCol w="2510443">
                  <a:extLst>
                    <a:ext uri="{9D8B030D-6E8A-4147-A177-3AD203B41FA5}">
                      <a16:colId xmlns:a16="http://schemas.microsoft.com/office/drawing/2014/main" val="1313359558"/>
                    </a:ext>
                  </a:extLst>
                </a:gridCol>
                <a:gridCol w="2818015">
                  <a:extLst>
                    <a:ext uri="{9D8B030D-6E8A-4147-A177-3AD203B41FA5}">
                      <a16:colId xmlns:a16="http://schemas.microsoft.com/office/drawing/2014/main" val="1904168743"/>
                    </a:ext>
                  </a:extLst>
                </a:gridCol>
                <a:gridCol w="3358344">
                  <a:extLst>
                    <a:ext uri="{9D8B030D-6E8A-4147-A177-3AD203B41FA5}">
                      <a16:colId xmlns:a16="http://schemas.microsoft.com/office/drawing/2014/main" val="323480945"/>
                    </a:ext>
                  </a:extLst>
                </a:gridCol>
              </a:tblGrid>
              <a:tr h="1219200">
                <a:tc gridSpan="4">
                  <a:txBody>
                    <a:bodyPr/>
                    <a:lstStyle/>
                    <a:p>
                      <a:pPr marL="0" marR="0">
                        <a:lnSpc>
                          <a:spcPct val="200000"/>
                        </a:lnSpc>
                        <a:spcBef>
                          <a:spcPts val="0"/>
                        </a:spcBef>
                        <a:spcAft>
                          <a:spcPts val="0"/>
                        </a:spcAft>
                      </a:pPr>
                      <a:r>
                        <a:rPr lang="en-US" sz="4000" dirty="0" smtClean="0"/>
                        <a:t>Correlation Between PCAM Domain Scores (n=46)</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200000"/>
                        </a:lnSpc>
                        <a:spcBef>
                          <a:spcPts val="0"/>
                        </a:spcBef>
                        <a:spcAft>
                          <a:spcPts val="0"/>
                        </a:spcAft>
                      </a:pP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113157" marR="113157" marT="0" marB="0" anchor="b"/>
                </a:tc>
                <a:tc hMerge="1">
                  <a:txBody>
                    <a:bodyPr/>
                    <a:lstStyle/>
                    <a:p>
                      <a:pPr marL="0" marR="0" algn="ctr">
                        <a:lnSpc>
                          <a:spcPct val="200000"/>
                        </a:lnSpc>
                        <a:spcBef>
                          <a:spcPts val="0"/>
                        </a:spcBef>
                        <a:spcAft>
                          <a:spcPts val="0"/>
                        </a:spcAft>
                      </a:pP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113157" marR="113157" marT="0" marB="0" anchor="b"/>
                </a:tc>
                <a:tc hMerge="1">
                  <a:txBody>
                    <a:bodyPr/>
                    <a:lstStyle/>
                    <a:p>
                      <a:pPr marL="0" marR="0" algn="ctr">
                        <a:lnSpc>
                          <a:spcPct val="200000"/>
                        </a:lnSpc>
                        <a:spcBef>
                          <a:spcPts val="0"/>
                        </a:spcBef>
                        <a:spcAft>
                          <a:spcPts val="0"/>
                        </a:spcAft>
                      </a:pP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113157" marR="113157" marT="0" marB="0" anchor="b"/>
                </a:tc>
                <a:extLst>
                  <a:ext uri="{0D108BD9-81ED-4DB2-BD59-A6C34878D82A}">
                    <a16:rowId xmlns:a16="http://schemas.microsoft.com/office/drawing/2014/main" val="2919029245"/>
                  </a:ext>
                </a:extLst>
              </a:tr>
              <a:tr h="841320">
                <a:tc>
                  <a:txBody>
                    <a:bodyPr/>
                    <a:lstStyle/>
                    <a:p>
                      <a:pPr marL="0" marR="0">
                        <a:lnSpc>
                          <a:spcPct val="200000"/>
                        </a:lnSpc>
                        <a:spcBef>
                          <a:spcPts val="0"/>
                        </a:spcBef>
                        <a:spcAft>
                          <a:spcPts val="0"/>
                        </a:spcAft>
                      </a:pPr>
                      <a:r>
                        <a:rPr lang="en-US" sz="1800" dirty="0">
                          <a:effectLst/>
                        </a:rPr>
                        <a:t>ePCAM Domain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rPr>
                        <a:t>Health &amp; Well-being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rPr>
                        <a:t>Social Environment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1800">
                          <a:effectLst/>
                        </a:rPr>
                        <a:t>Health Literacy &amp; Communication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86603918"/>
                  </a:ext>
                </a:extLst>
              </a:tr>
              <a:tr h="853440">
                <a:tc>
                  <a:txBody>
                    <a:bodyPr/>
                    <a:lstStyle/>
                    <a:p>
                      <a:pPr marL="0" marR="0">
                        <a:lnSpc>
                          <a:spcPct val="200000"/>
                        </a:lnSpc>
                        <a:spcBef>
                          <a:spcPts val="0"/>
                        </a:spcBef>
                        <a:spcAft>
                          <a:spcPts val="0"/>
                        </a:spcAft>
                      </a:pPr>
                      <a:r>
                        <a:rPr lang="en-US" sz="1800" dirty="0">
                          <a:effectLst/>
                        </a:rPr>
                        <a:t>Social Environment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2800" dirty="0">
                          <a:effectLst/>
                        </a:rPr>
                        <a:t>.765**</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800">
                        <a:effectLst/>
                        <a:latin typeface="Calibri" panose="020F0502020204030204" pitchFamily="34" charset="0"/>
                      </a:endParaRPr>
                    </a:p>
                  </a:txBody>
                  <a:tcPr marL="68580" marR="68580" marT="0" marB="0" anchor="b"/>
                </a:tc>
                <a:tc>
                  <a:txBody>
                    <a:bodyPr/>
                    <a:lstStyle/>
                    <a:p>
                      <a:pPr>
                        <a:lnSpc>
                          <a:spcPct val="107000"/>
                        </a:lnSpc>
                      </a:pPr>
                      <a:endParaRPr lang="en-US" sz="2800">
                        <a:effectLst/>
                        <a:latin typeface="Calibri" panose="020F0502020204030204" pitchFamily="34" charset="0"/>
                      </a:endParaRPr>
                    </a:p>
                  </a:txBody>
                  <a:tcPr marL="68580" marR="68580" marT="0" marB="0" anchor="b"/>
                </a:tc>
                <a:extLst>
                  <a:ext uri="{0D108BD9-81ED-4DB2-BD59-A6C34878D82A}">
                    <a16:rowId xmlns:a16="http://schemas.microsoft.com/office/drawing/2014/main" val="608925157"/>
                  </a:ext>
                </a:extLst>
              </a:tr>
              <a:tr h="1108364">
                <a:tc>
                  <a:txBody>
                    <a:bodyPr/>
                    <a:lstStyle/>
                    <a:p>
                      <a:pPr marL="0" marR="0">
                        <a:lnSpc>
                          <a:spcPct val="200000"/>
                        </a:lnSpc>
                        <a:spcBef>
                          <a:spcPts val="0"/>
                        </a:spcBef>
                        <a:spcAft>
                          <a:spcPts val="0"/>
                        </a:spcAft>
                      </a:pPr>
                      <a:r>
                        <a:rPr lang="en-US" sz="1800">
                          <a:effectLst/>
                        </a:rPr>
                        <a:t>Health Literacy &amp; Communication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2800" dirty="0">
                          <a:effectLst/>
                        </a:rPr>
                        <a:t>0.359*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2800">
                          <a:effectLst/>
                        </a:rPr>
                        <a:t>0.197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800">
                        <a:effectLst/>
                        <a:latin typeface="Calibri" panose="020F0502020204030204" pitchFamily="34" charset="0"/>
                      </a:endParaRPr>
                    </a:p>
                  </a:txBody>
                  <a:tcPr marL="68580" marR="68580" marT="0" marB="0" anchor="b"/>
                </a:tc>
                <a:extLst>
                  <a:ext uri="{0D108BD9-81ED-4DB2-BD59-A6C34878D82A}">
                    <a16:rowId xmlns:a16="http://schemas.microsoft.com/office/drawing/2014/main" val="945712552"/>
                  </a:ext>
                </a:extLst>
              </a:tr>
              <a:tr h="853440">
                <a:tc>
                  <a:txBody>
                    <a:bodyPr/>
                    <a:lstStyle/>
                    <a:p>
                      <a:pPr marL="0" marR="0">
                        <a:lnSpc>
                          <a:spcPct val="200000"/>
                        </a:lnSpc>
                        <a:spcBef>
                          <a:spcPts val="0"/>
                        </a:spcBef>
                        <a:spcAft>
                          <a:spcPts val="0"/>
                        </a:spcAft>
                      </a:pPr>
                      <a:r>
                        <a:rPr lang="en-US" sz="1800">
                          <a:effectLst/>
                        </a:rPr>
                        <a:t> Service Coordination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2800" dirty="0">
                          <a:effectLst/>
                        </a:rPr>
                        <a:t>0.449*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2800" dirty="0">
                          <a:effectLst/>
                        </a:rPr>
                        <a:t>0.379**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200000"/>
                        </a:lnSpc>
                        <a:spcBef>
                          <a:spcPts val="0"/>
                        </a:spcBef>
                        <a:spcAft>
                          <a:spcPts val="0"/>
                        </a:spcAft>
                      </a:pPr>
                      <a:r>
                        <a:rPr lang="en-US" sz="2800" dirty="0">
                          <a:effectLst/>
                        </a:rPr>
                        <a:t>0.313*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10766064"/>
                  </a:ext>
                </a:extLst>
              </a:tr>
              <a:tr h="554182">
                <a:tc gridSpan="4">
                  <a:txBody>
                    <a:bodyPr/>
                    <a:lstStyle/>
                    <a:p>
                      <a:pPr marL="0" marR="0">
                        <a:lnSpc>
                          <a:spcPct val="200000"/>
                        </a:lnSpc>
                        <a:spcBef>
                          <a:spcPts val="0"/>
                        </a:spcBef>
                        <a:spcAft>
                          <a:spcPts val="0"/>
                        </a:spcAft>
                      </a:pPr>
                      <a:r>
                        <a:rPr lang="en-US" sz="1800" dirty="0">
                          <a:effectLst/>
                        </a:rPr>
                        <a:t>Note: p&lt;0.05* p&lt;0.01**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a:lnSpc>
                          <a:spcPct val="107000"/>
                        </a:lnSpc>
                      </a:pPr>
                      <a:endParaRPr lang="en-US" sz="1800" dirty="0">
                        <a:effectLst/>
                        <a:latin typeface="Calibri" panose="020F0502020204030204" pitchFamily="34" charset="0"/>
                      </a:endParaRPr>
                    </a:p>
                  </a:txBody>
                  <a:tcPr marL="68580" marR="68580" marT="0" marB="0" anchor="b"/>
                </a:tc>
                <a:tc hMerge="1">
                  <a:txBody>
                    <a:bodyPr/>
                    <a:lstStyle/>
                    <a:p>
                      <a:pPr>
                        <a:lnSpc>
                          <a:spcPct val="107000"/>
                        </a:lnSpc>
                      </a:pPr>
                      <a:endParaRPr lang="en-US" sz="1800" dirty="0">
                        <a:effectLst/>
                        <a:latin typeface="Calibri" panose="020F0502020204030204" pitchFamily="34" charset="0"/>
                      </a:endParaRPr>
                    </a:p>
                  </a:txBody>
                  <a:tcPr marL="68580" marR="68580" marT="0" marB="0" anchor="b"/>
                </a:tc>
                <a:tc hMerge="1">
                  <a:txBody>
                    <a:bodyPr/>
                    <a:lstStyle/>
                    <a:p>
                      <a:pPr>
                        <a:lnSpc>
                          <a:spcPct val="107000"/>
                        </a:lnSpc>
                      </a:pPr>
                      <a:endParaRPr lang="en-US" sz="1800" dirty="0">
                        <a:effectLst/>
                        <a:latin typeface="Calibri" panose="020F0502020204030204" pitchFamily="34" charset="0"/>
                      </a:endParaRPr>
                    </a:p>
                  </a:txBody>
                  <a:tcPr marL="68580" marR="68580" marT="0" marB="0" anchor="b"/>
                </a:tc>
                <a:extLst>
                  <a:ext uri="{0D108BD9-81ED-4DB2-BD59-A6C34878D82A}">
                    <a16:rowId xmlns:a16="http://schemas.microsoft.com/office/drawing/2014/main" val="2737184517"/>
                  </a:ext>
                </a:extLst>
              </a:tr>
            </a:tbl>
          </a:graphicData>
        </a:graphic>
      </p:graphicFrame>
    </p:spTree>
    <p:extLst>
      <p:ext uri="{BB962C8B-B14F-4D97-AF65-F5344CB8AC3E}">
        <p14:creationId xmlns:p14="http://schemas.microsoft.com/office/powerpoint/2010/main" val="3202648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ront 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842</Words>
  <Application>Microsoft Office PowerPoint</Application>
  <PresentationFormat>Widescreen</PresentationFormat>
  <Paragraphs>125</Paragraphs>
  <Slides>11</Slides>
  <Notes>9</Notes>
  <HiddenSlides>1</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Arial</vt:lpstr>
      <vt:lpstr>Calibri</vt:lpstr>
      <vt:lpstr>Calibri Light</vt:lpstr>
      <vt:lpstr>Franklin Gothic Medium</vt:lpstr>
      <vt:lpstr>Times New Roman</vt:lpstr>
      <vt:lpstr>Wingdings</vt:lpstr>
      <vt:lpstr>Wingdings 2</vt:lpstr>
      <vt:lpstr>Office Theme</vt:lpstr>
      <vt:lpstr>Divider Slide</vt:lpstr>
      <vt:lpstr>Front Cover</vt:lpstr>
      <vt:lpstr>Interoperable Social Determinants of Health: LOINCing the PCAM</vt:lpstr>
      <vt:lpstr>Coordinating Transitions Intervention</vt:lpstr>
      <vt:lpstr>However, the combination of HIE and SDH assessment changed practice dramatically</vt:lpstr>
      <vt:lpstr>Outcomes of Coordinating Transitions Project</vt:lpstr>
      <vt:lpstr>Patient Centered Assessment Method (PCAM)</vt:lpstr>
      <vt:lpstr>Implementing PCAM in HIE</vt:lpstr>
      <vt:lpstr>Results of PCAM</vt:lpstr>
      <vt:lpstr>Histogram of Total PCAM Scores</vt:lpstr>
      <vt:lpstr>                      </vt:lpstr>
      <vt:lpstr>ePCAM demonstration</vt:lpstr>
      <vt:lpstr>Next steps</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patient and caregiver the center of comprehensive shared care plan</dc:title>
  <dc:creator>Hewner, Sharon</dc:creator>
  <cp:lastModifiedBy>Hewner, Sharon</cp:lastModifiedBy>
  <cp:revision>25</cp:revision>
  <dcterms:created xsi:type="dcterms:W3CDTF">2016-08-13T17:49:25Z</dcterms:created>
  <dcterms:modified xsi:type="dcterms:W3CDTF">2016-08-22T20:33:30Z</dcterms:modified>
</cp:coreProperties>
</file>